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layfair Display Bold" charset="1" panose="00000000000000000000"/>
      <p:regular r:id="rId20"/>
    </p:embeddedFont>
    <p:embeddedFont>
      <p:font typeface="Playfair Display" charset="1" panose="00000000000000000000"/>
      <p:regular r:id="rId21"/>
    </p:embeddedFont>
    <p:embeddedFont>
      <p:font typeface="Calibri (MS)" charset="1" panose="020F0502020204030204"/>
      <p:regular r:id="rId22"/>
    </p:embeddedFont>
    <p:embeddedFont>
      <p:font typeface="Playfair Display Medium" charset="1" panose="00000000000000000000"/>
      <p:regular r:id="rId23"/>
    </p:embeddedFont>
    <p:embeddedFont>
      <p:font typeface="Poppins" charset="1" panose="00000500000000000000"/>
      <p:regular r:id="rId24"/>
    </p:embeddedFont>
    <p:embeddedFont>
      <p:font typeface="Poppins Bold" charset="1" panose="000008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layfair Display Heavy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01648" y="4164987"/>
            <a:ext cx="12852012" cy="5146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3539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Produto:</a:t>
            </a: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3539" b="true">
                <a:solidFill>
                  <a:srgbClr val="55682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Field</a:t>
            </a:r>
            <a:r>
              <a:rPr lang="en-US" sz="3539" b="true">
                <a:solidFill>
                  <a:srgbClr val="929E77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Sync</a:t>
            </a:r>
          </a:p>
          <a:p>
            <a:pPr algn="ctr">
              <a:lnSpc>
                <a:spcPts val="4078"/>
              </a:lnSpc>
            </a:pPr>
            <a:r>
              <a:rPr lang="en-US" sz="3539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Equipa:</a:t>
            </a: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3539">
                <a:solidFill>
                  <a:srgbClr val="55682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iNOVAtors</a:t>
            </a:r>
          </a:p>
          <a:p>
            <a:pPr algn="ctr">
              <a:lnSpc>
                <a:spcPts val="4078"/>
              </a:lnSpc>
            </a:pPr>
          </a:p>
          <a:p>
            <a:pPr algn="ctr">
              <a:lnSpc>
                <a:spcPts val="4078"/>
              </a:lnSpc>
            </a:pP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Daniel Vasconcelos 65173</a:t>
            </a:r>
          </a:p>
          <a:p>
            <a:pPr algn="ctr">
              <a:lnSpc>
                <a:spcPts val="4078"/>
              </a:lnSpc>
            </a:pP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Francisco Parreira 65620</a:t>
            </a:r>
          </a:p>
          <a:p>
            <a:pPr algn="ctr">
              <a:lnSpc>
                <a:spcPts val="4078"/>
              </a:lnSpc>
            </a:pP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Gonçalo Varanda 70413</a:t>
            </a:r>
          </a:p>
          <a:p>
            <a:pPr algn="ctr">
              <a:lnSpc>
                <a:spcPts val="4078"/>
              </a:lnSpc>
            </a:pP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Júlio Cunha 65498</a:t>
            </a:r>
          </a:p>
          <a:p>
            <a:pPr algn="ctr">
              <a:lnSpc>
                <a:spcPts val="4078"/>
              </a:lnSpc>
            </a:pPr>
            <a:r>
              <a:rPr lang="en-US" sz="353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Miguel Maciel 66002</a:t>
            </a:r>
          </a:p>
          <a:p>
            <a:pPr algn="ctr">
              <a:lnSpc>
                <a:spcPts val="4078"/>
              </a:lnSpc>
            </a:pPr>
          </a:p>
          <a:p>
            <a:pPr algn="ctr">
              <a:lnSpc>
                <a:spcPts val="4078"/>
              </a:lnSpc>
            </a:pPr>
            <a:r>
              <a:rPr lang="en-US" sz="3539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Julho/2025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3106400" y="9534533"/>
            <a:ext cx="4267200" cy="547688"/>
            <a:chOff x="0" y="0"/>
            <a:chExt cx="5689600" cy="7302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8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5689600">
                  <a:moveTo>
                    <a:pt x="0" y="0"/>
                  </a:moveTo>
                  <a:lnTo>
                    <a:pt x="5689600" y="0"/>
                  </a:lnTo>
                  <a:lnTo>
                    <a:pt x="568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68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6" y="0"/>
            <a:ext cx="4341087" cy="10286997"/>
            <a:chOff x="0" y="0"/>
            <a:chExt cx="5788116" cy="137159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88152" cy="13715994"/>
            </a:xfrm>
            <a:custGeom>
              <a:avLst/>
              <a:gdLst/>
              <a:ahLst/>
              <a:cxnLst/>
              <a:rect r="r" b="b" t="t" l="l"/>
              <a:pathLst>
                <a:path h="13715994" w="5788152">
                  <a:moveTo>
                    <a:pt x="0" y="0"/>
                  </a:moveTo>
                  <a:lnTo>
                    <a:pt x="5788152" y="0"/>
                  </a:lnTo>
                  <a:lnTo>
                    <a:pt x="5788152" y="13715994"/>
                  </a:lnTo>
                  <a:lnTo>
                    <a:pt x="0" y="13715994"/>
                  </a:lnTo>
                  <a:close/>
                </a:path>
              </a:pathLst>
            </a:custGeom>
            <a:solidFill>
              <a:srgbClr val="DDE1C8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306016" y="862367"/>
            <a:ext cx="11485246" cy="2832336"/>
            <a:chOff x="0" y="0"/>
            <a:chExt cx="15313662" cy="37764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313662" cy="3776448"/>
            </a:xfrm>
            <a:custGeom>
              <a:avLst/>
              <a:gdLst/>
              <a:ahLst/>
              <a:cxnLst/>
              <a:rect r="r" b="b" t="t" l="l"/>
              <a:pathLst>
                <a:path h="3776448" w="15313662">
                  <a:moveTo>
                    <a:pt x="0" y="0"/>
                  </a:moveTo>
                  <a:lnTo>
                    <a:pt x="15313662" y="0"/>
                  </a:lnTo>
                  <a:lnTo>
                    <a:pt x="15313662" y="3776448"/>
                  </a:lnTo>
                  <a:lnTo>
                    <a:pt x="0" y="37764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15313662" cy="377644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040"/>
                </a:lnSpc>
              </a:pPr>
              <a:r>
                <a:rPr lang="en-US" sz="420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DEPARTAMENTO DE INFORMÁTICA</a:t>
              </a:r>
            </a:p>
            <a:p>
              <a:pPr algn="ctr">
                <a:lnSpc>
                  <a:spcPts val="5040"/>
                </a:lnSpc>
              </a:pPr>
              <a:r>
                <a:rPr lang="en-US" sz="420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Licenciatura em Engenharia Informática</a:t>
              </a:r>
            </a:p>
            <a:p>
              <a:pPr algn="ctr">
                <a:lnSpc>
                  <a:spcPts val="5040"/>
                </a:lnSpc>
              </a:pPr>
              <a:r>
                <a:rPr lang="en-US" sz="420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Unidade Curricular: ADC, 2º Semestre 2024/2025</a:t>
              </a: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-28578" y="397316"/>
            <a:ext cx="4600576" cy="2832184"/>
            <a:chOff x="0" y="0"/>
            <a:chExt cx="6134102" cy="377624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134100" cy="3776218"/>
            </a:xfrm>
            <a:custGeom>
              <a:avLst/>
              <a:gdLst/>
              <a:ahLst/>
              <a:cxnLst/>
              <a:rect r="r" b="b" t="t" l="l"/>
              <a:pathLst>
                <a:path h="3776218" w="6134100">
                  <a:moveTo>
                    <a:pt x="0" y="0"/>
                  </a:moveTo>
                  <a:lnTo>
                    <a:pt x="6134100" y="0"/>
                  </a:lnTo>
                  <a:lnTo>
                    <a:pt x="6134100" y="3776218"/>
                  </a:lnTo>
                  <a:lnTo>
                    <a:pt x="0" y="3776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414" r="0" b="-1414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95325" y="3971268"/>
            <a:ext cx="5867400" cy="5715657"/>
            <a:chOff x="0" y="0"/>
            <a:chExt cx="7823200" cy="76208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5400" y="25400"/>
              <a:ext cx="7772400" cy="7570089"/>
            </a:xfrm>
            <a:custGeom>
              <a:avLst/>
              <a:gdLst/>
              <a:ahLst/>
              <a:cxnLst/>
              <a:rect r="r" b="b" t="t" l="l"/>
              <a:pathLst>
                <a:path h="7570089" w="7772400">
                  <a:moveTo>
                    <a:pt x="0" y="0"/>
                  </a:moveTo>
                  <a:lnTo>
                    <a:pt x="7772400" y="0"/>
                  </a:lnTo>
                  <a:lnTo>
                    <a:pt x="7772400" y="7570089"/>
                  </a:lnTo>
                  <a:lnTo>
                    <a:pt x="0" y="7570089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23200" cy="7620889"/>
            </a:xfrm>
            <a:custGeom>
              <a:avLst/>
              <a:gdLst/>
              <a:ahLst/>
              <a:cxnLst/>
              <a:rect r="r" b="b" t="t" l="l"/>
              <a:pathLst>
                <a:path h="7620889" w="7823200">
                  <a:moveTo>
                    <a:pt x="25400" y="0"/>
                  </a:moveTo>
                  <a:lnTo>
                    <a:pt x="7797800" y="0"/>
                  </a:lnTo>
                  <a:cubicBezTo>
                    <a:pt x="7811770" y="0"/>
                    <a:pt x="7823200" y="11430"/>
                    <a:pt x="7823200" y="25400"/>
                  </a:cubicBezTo>
                  <a:lnTo>
                    <a:pt x="7823200" y="7595489"/>
                  </a:lnTo>
                  <a:cubicBezTo>
                    <a:pt x="7823200" y="7609459"/>
                    <a:pt x="7811770" y="7620889"/>
                    <a:pt x="7797800" y="7620889"/>
                  </a:cubicBezTo>
                  <a:lnTo>
                    <a:pt x="25400" y="7620889"/>
                  </a:lnTo>
                  <a:cubicBezTo>
                    <a:pt x="11430" y="7620889"/>
                    <a:pt x="0" y="7609459"/>
                    <a:pt x="0" y="7595489"/>
                  </a:cubicBezTo>
                  <a:lnTo>
                    <a:pt x="0" y="25400"/>
                  </a:lnTo>
                  <a:cubicBezTo>
                    <a:pt x="0" y="11430"/>
                    <a:pt x="11430" y="0"/>
                    <a:pt x="25400" y="0"/>
                  </a:cubicBezTo>
                  <a:moveTo>
                    <a:pt x="25400" y="50800"/>
                  </a:moveTo>
                  <a:lnTo>
                    <a:pt x="25400" y="25400"/>
                  </a:lnTo>
                  <a:lnTo>
                    <a:pt x="50800" y="25400"/>
                  </a:lnTo>
                  <a:lnTo>
                    <a:pt x="50800" y="7595489"/>
                  </a:lnTo>
                  <a:lnTo>
                    <a:pt x="25400" y="7595489"/>
                  </a:lnTo>
                  <a:lnTo>
                    <a:pt x="25400" y="7570089"/>
                  </a:lnTo>
                  <a:lnTo>
                    <a:pt x="7797800" y="7570089"/>
                  </a:lnTo>
                  <a:lnTo>
                    <a:pt x="7797800" y="7595489"/>
                  </a:lnTo>
                  <a:lnTo>
                    <a:pt x="7772400" y="7595489"/>
                  </a:lnTo>
                  <a:lnTo>
                    <a:pt x="7772400" y="25400"/>
                  </a:lnTo>
                  <a:lnTo>
                    <a:pt x="7797800" y="25400"/>
                  </a:lnTo>
                  <a:lnTo>
                    <a:pt x="7797800" y="50800"/>
                  </a:lnTo>
                  <a:lnTo>
                    <a:pt x="25400" y="50800"/>
                  </a:lnTo>
                  <a:close/>
                </a:path>
              </a:pathLst>
            </a:custGeom>
            <a:solidFill>
              <a:srgbClr val="385D8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7823200" cy="76780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Elemento de IIentificação </a:t>
              </a:r>
            </a:p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do Projeto</a:t>
              </a:r>
            </a:p>
          </p:txBody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714374" y="3990318"/>
            <a:ext cx="5817473" cy="5677557"/>
            <a:chOff x="0" y="0"/>
            <a:chExt cx="7756630" cy="7570076"/>
          </a:xfrm>
        </p:grpSpPr>
        <p:sp>
          <p:nvSpPr>
            <p:cNvPr name="Freeform 18" id="18" descr="Uma imagem com símbolo, logótipo, Gráficos, emblema  Os conteúdos gerados por IA podem estar incorretos."/>
            <p:cNvSpPr/>
            <p:nvPr/>
          </p:nvSpPr>
          <p:spPr>
            <a:xfrm flipH="false" flipV="false" rot="0">
              <a:off x="0" y="0"/>
              <a:ext cx="7756652" cy="7570089"/>
            </a:xfrm>
            <a:custGeom>
              <a:avLst/>
              <a:gdLst/>
              <a:ahLst/>
              <a:cxnLst/>
              <a:rect r="r" b="b" t="t" l="l"/>
              <a:pathLst>
                <a:path h="7570089" w="7756652">
                  <a:moveTo>
                    <a:pt x="0" y="0"/>
                  </a:moveTo>
                  <a:lnTo>
                    <a:pt x="7756652" y="0"/>
                  </a:lnTo>
                  <a:lnTo>
                    <a:pt x="7756652" y="7570089"/>
                  </a:lnTo>
                  <a:lnTo>
                    <a:pt x="0" y="75700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232" r="0" b="-1232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20705" y="5594480"/>
            <a:ext cx="6256399" cy="563076"/>
          </a:xfrm>
          <a:custGeom>
            <a:avLst/>
            <a:gdLst/>
            <a:ahLst/>
            <a:cxnLst/>
            <a:rect r="r" b="b" t="t" l="l"/>
            <a:pathLst>
              <a:path h="563076" w="6256399">
                <a:moveTo>
                  <a:pt x="0" y="0"/>
                </a:moveTo>
                <a:lnTo>
                  <a:pt x="6256399" y="0"/>
                </a:lnTo>
                <a:lnTo>
                  <a:pt x="6256399" y="563075"/>
                </a:lnTo>
                <a:lnTo>
                  <a:pt x="0" y="563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20705" y="1269744"/>
            <a:ext cx="6256399" cy="4324735"/>
          </a:xfrm>
          <a:custGeom>
            <a:avLst/>
            <a:gdLst/>
            <a:ahLst/>
            <a:cxnLst/>
            <a:rect r="r" b="b" t="t" l="l"/>
            <a:pathLst>
              <a:path h="4324735" w="6256399">
                <a:moveTo>
                  <a:pt x="0" y="0"/>
                </a:moveTo>
                <a:lnTo>
                  <a:pt x="6256399" y="0"/>
                </a:lnTo>
                <a:lnTo>
                  <a:pt x="6256399" y="4324736"/>
                </a:lnTo>
                <a:lnTo>
                  <a:pt x="0" y="4324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40290" y="5143500"/>
            <a:ext cx="4722313" cy="4627866"/>
          </a:xfrm>
          <a:custGeom>
            <a:avLst/>
            <a:gdLst/>
            <a:ahLst/>
            <a:cxnLst/>
            <a:rect r="r" b="b" t="t" l="l"/>
            <a:pathLst>
              <a:path h="4627866" w="4722313">
                <a:moveTo>
                  <a:pt x="0" y="0"/>
                </a:moveTo>
                <a:lnTo>
                  <a:pt x="4722312" y="0"/>
                </a:lnTo>
                <a:lnTo>
                  <a:pt x="4722312" y="4627866"/>
                </a:lnTo>
                <a:lnTo>
                  <a:pt x="0" y="46278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40290" y="991305"/>
            <a:ext cx="10162956" cy="128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885"/>
              </a:lnSpc>
              <a:spcBef>
                <a:spcPct val="0"/>
              </a:spcBef>
            </a:pPr>
            <a:r>
              <a:rPr lang="en-US" b="true" sz="9153">
                <a:solidFill>
                  <a:srgbClr val="929E77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Highlights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2412" y="3346387"/>
            <a:ext cx="8229600" cy="818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Apresentar</a:t>
            </a: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mapas interativos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, </a:t>
            </a: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listas 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 </a:t>
            </a: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indicadores de risco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</a:p>
          <a:p>
            <a:pPr algn="l" marL="0" indent="0" lvl="0">
              <a:lnSpc>
                <a:spcPts val="3380"/>
              </a:lnSpc>
            </a:pP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</a:t>
            </a:r>
            <a:r>
              <a:rPr lang="en-US" b="true" sz="2000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Dimensão Pública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)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72428" y="7371708"/>
            <a:ext cx="8229600" cy="1247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Criar evento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no calendário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 partir de uma folha de obra existente e </a:t>
            </a:r>
            <a:r>
              <a:rPr lang="en-US" sz="2000" b="true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visualizar agenda de obras.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algn="l" marL="0" indent="0" lvl="0">
              <a:lnSpc>
                <a:spcPts val="3380"/>
              </a:lnSpc>
            </a:pP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</a:t>
            </a:r>
            <a:r>
              <a:rPr lang="en-US" b="true" sz="2000">
                <a:solidFill>
                  <a:srgbClr val="35412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Dimensão Institucional</a:t>
            </a:r>
            <a:r>
              <a:rPr lang="en-US" sz="20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)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145331" y="9771366"/>
            <a:ext cx="4717272" cy="424554"/>
          </a:xfrm>
          <a:custGeom>
            <a:avLst/>
            <a:gdLst/>
            <a:ahLst/>
            <a:cxnLst/>
            <a:rect r="r" b="b" t="t" l="l"/>
            <a:pathLst>
              <a:path h="424554" w="4717272">
                <a:moveTo>
                  <a:pt x="0" y="0"/>
                </a:moveTo>
                <a:lnTo>
                  <a:pt x="4717271" y="0"/>
                </a:lnTo>
                <a:lnTo>
                  <a:pt x="4717271" y="424555"/>
                </a:lnTo>
                <a:lnTo>
                  <a:pt x="0" y="4245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76677" y="-962154"/>
            <a:ext cx="7419526" cy="12027609"/>
            <a:chOff x="0" y="0"/>
            <a:chExt cx="1954114" cy="31677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54114" cy="3167765"/>
            </a:xfrm>
            <a:custGeom>
              <a:avLst/>
              <a:gdLst/>
              <a:ahLst/>
              <a:cxnLst/>
              <a:rect r="r" b="b" t="t" l="l"/>
              <a:pathLst>
                <a:path h="3167765" w="1954114">
                  <a:moveTo>
                    <a:pt x="0" y="0"/>
                  </a:moveTo>
                  <a:lnTo>
                    <a:pt x="1954114" y="0"/>
                  </a:lnTo>
                  <a:lnTo>
                    <a:pt x="1954114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B0BA9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54114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373623" y="4635591"/>
            <a:ext cx="9054870" cy="88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98"/>
              </a:lnSpc>
            </a:pPr>
            <a:r>
              <a:rPr lang="en-US" sz="6271" b="true">
                <a:solidFill>
                  <a:srgbClr val="929E77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Obrigado pela atenção!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5853" y="2062473"/>
            <a:ext cx="7340355" cy="1576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177"/>
              </a:lnSpc>
            </a:pPr>
            <a:r>
              <a:rPr lang="en-US" sz="5615" b="true">
                <a:solidFill>
                  <a:srgbClr val="354128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Mensagem-Chave</a:t>
            </a:r>
          </a:p>
          <a:p>
            <a:pPr algn="just">
              <a:lnSpc>
                <a:spcPts val="6177"/>
              </a:lnSpc>
            </a:pPr>
            <a:r>
              <a:rPr lang="en-US" sz="5615" b="true">
                <a:solidFill>
                  <a:srgbClr val="354128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Final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77988" y="4367551"/>
            <a:ext cx="5616905" cy="4241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788"/>
              </a:lnSpc>
            </a:pPr>
            <a:r>
              <a:rPr lang="en-US" b="true" sz="2116">
                <a:solidFill>
                  <a:srgbClr val="00784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FieldSync</a:t>
            </a:r>
            <a:r>
              <a:rPr lang="en-US" sz="2116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é uma solução web e mobile para operações em campo, focada em eficiência, rastreabilidade e facilidade de uso. Combina gestão centralizada com execução descentralizada, melhorando o controlo operacional, qualidade de dados e resposta das equipas. Demonstra como a tecnologia resolve desafios reais de gestão no terreno de forma prática e eficaz.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22993" y="5867081"/>
            <a:ext cx="11301259" cy="3941314"/>
          </a:xfrm>
          <a:custGeom>
            <a:avLst/>
            <a:gdLst/>
            <a:ahLst/>
            <a:cxnLst/>
            <a:rect r="r" b="b" t="t" l="l"/>
            <a:pathLst>
              <a:path h="3941314" w="11301259">
                <a:moveTo>
                  <a:pt x="0" y="0"/>
                </a:moveTo>
                <a:lnTo>
                  <a:pt x="11301259" y="0"/>
                </a:lnTo>
                <a:lnTo>
                  <a:pt x="11301259" y="3941314"/>
                </a:lnTo>
                <a:lnTo>
                  <a:pt x="0" y="3941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3510" y="-158241"/>
            <a:ext cx="15593463" cy="509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898"/>
              </a:lnSpc>
              <a:spcBef>
                <a:spcPct val="0"/>
              </a:spcBef>
            </a:pPr>
            <a:r>
              <a:rPr lang="en-US" sz="18424">
                <a:solidFill>
                  <a:srgbClr val="DDE1C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nossa equipa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99261" y="957748"/>
            <a:ext cx="8482696" cy="2946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605"/>
              </a:lnSpc>
              <a:spcBef>
                <a:spcPct val="0"/>
              </a:spcBef>
            </a:pPr>
            <a:r>
              <a:rPr lang="en-US" b="true" sz="10004">
                <a:solidFill>
                  <a:srgbClr val="929E77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 nossa equipa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1623467"/>
            <a:ext cx="8524221" cy="3418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80"/>
              </a:lnSpc>
              <a:spcBef>
                <a:spcPct val="0"/>
              </a:spcBef>
            </a:pP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So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s c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inco estudantes final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st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Eng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en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haria Informática na FCT NOVA, unidos não apenas pelo percurso académico, mas podemos dizer que também por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ma 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z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de sól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ida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qu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transcende as salas de aula. </a:t>
            </a:r>
            <a:r>
              <a:rPr lang="en-US" b="true" sz="2000">
                <a:solidFill>
                  <a:srgbClr val="354128"/>
                </a:solidFill>
                <a:latin typeface="Poppins Bold"/>
                <a:ea typeface="Poppins Bold"/>
                <a:cs typeface="Poppins Bold"/>
                <a:sym typeface="Poppins Bold"/>
              </a:rPr>
              <a:t>Daniel Vasconcelos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b="true" sz="2000">
                <a:solidFill>
                  <a:srgbClr val="354128"/>
                </a:solidFill>
                <a:latin typeface="Poppins Bold"/>
                <a:ea typeface="Poppins Bold"/>
                <a:cs typeface="Poppins Bold"/>
                <a:sym typeface="Poppins Bold"/>
              </a:rPr>
              <a:t>Francisco Parreira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b="true" sz="2000">
                <a:solidFill>
                  <a:srgbClr val="354128"/>
                </a:solidFill>
                <a:latin typeface="Poppins Bold"/>
                <a:ea typeface="Poppins Bold"/>
                <a:cs typeface="Poppins Bold"/>
                <a:sym typeface="Poppins Bold"/>
              </a:rPr>
              <a:t>Júlio Cunha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b="true" sz="2000">
                <a:solidFill>
                  <a:srgbClr val="354128"/>
                </a:solidFill>
                <a:latin typeface="Poppins Bold"/>
                <a:ea typeface="Poppins Bold"/>
                <a:cs typeface="Poppins Bold"/>
                <a:sym typeface="Poppins Bold"/>
              </a:rPr>
              <a:t>Miguel Maciel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b="true" sz="2000">
                <a:solidFill>
                  <a:srgbClr val="354128"/>
                </a:solidFill>
                <a:latin typeface="Poppins Bold"/>
                <a:ea typeface="Poppins Bold"/>
                <a:cs typeface="Poppins Bold"/>
                <a:sym typeface="Poppins Bold"/>
              </a:rPr>
              <a:t>Gonçalo Varanda</a:t>
            </a:r>
            <a:r>
              <a:rPr lang="en-US" sz="2000">
                <a:solidFill>
                  <a:srgbClr val="354128"/>
                </a:solidFill>
                <a:latin typeface="Poppins"/>
                <a:ea typeface="Poppins"/>
                <a:cs typeface="Poppins"/>
                <a:sym typeface="Poppins"/>
              </a:rPr>
              <a:t> são os integrantes desta equipa que combina competências técnicas com uma dinâmica de trabalho natural, fruto de um espirito forte de colaboração e confiança mútua.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561391" y="7408723"/>
            <a:ext cx="3200657" cy="288059"/>
          </a:xfrm>
          <a:custGeom>
            <a:avLst/>
            <a:gdLst/>
            <a:ahLst/>
            <a:cxnLst/>
            <a:rect r="r" b="b" t="t" l="l"/>
            <a:pathLst>
              <a:path h="288059" w="3200657">
                <a:moveTo>
                  <a:pt x="0" y="0"/>
                </a:moveTo>
                <a:lnTo>
                  <a:pt x="3200658" y="0"/>
                </a:lnTo>
                <a:lnTo>
                  <a:pt x="3200658" y="288059"/>
                </a:lnTo>
                <a:lnTo>
                  <a:pt x="0" y="288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03171" y="7408723"/>
            <a:ext cx="3200657" cy="288059"/>
          </a:xfrm>
          <a:custGeom>
            <a:avLst/>
            <a:gdLst/>
            <a:ahLst/>
            <a:cxnLst/>
            <a:rect r="r" b="b" t="t" l="l"/>
            <a:pathLst>
              <a:path h="288059" w="3200657">
                <a:moveTo>
                  <a:pt x="0" y="0"/>
                </a:moveTo>
                <a:lnTo>
                  <a:pt x="3200657" y="0"/>
                </a:lnTo>
                <a:lnTo>
                  <a:pt x="3200657" y="288059"/>
                </a:lnTo>
                <a:lnTo>
                  <a:pt x="0" y="288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525951" y="7408723"/>
            <a:ext cx="3200657" cy="288059"/>
          </a:xfrm>
          <a:custGeom>
            <a:avLst/>
            <a:gdLst/>
            <a:ahLst/>
            <a:cxnLst/>
            <a:rect r="r" b="b" t="t" l="l"/>
            <a:pathLst>
              <a:path h="288059" w="3200657">
                <a:moveTo>
                  <a:pt x="0" y="0"/>
                </a:moveTo>
                <a:lnTo>
                  <a:pt x="3200658" y="0"/>
                </a:lnTo>
                <a:lnTo>
                  <a:pt x="3200658" y="288059"/>
                </a:lnTo>
                <a:lnTo>
                  <a:pt x="0" y="288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562036" y="4669169"/>
            <a:ext cx="3199368" cy="2797468"/>
            <a:chOff x="0" y="0"/>
            <a:chExt cx="1388877" cy="12144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88877" cy="1214409"/>
            </a:xfrm>
            <a:custGeom>
              <a:avLst/>
              <a:gdLst/>
              <a:ahLst/>
              <a:cxnLst/>
              <a:rect r="r" b="b" t="t" l="l"/>
              <a:pathLst>
                <a:path h="1214409" w="1388877">
                  <a:moveTo>
                    <a:pt x="0" y="0"/>
                  </a:moveTo>
                  <a:lnTo>
                    <a:pt x="1388877" y="0"/>
                  </a:lnTo>
                  <a:lnTo>
                    <a:pt x="1388877" y="1214409"/>
                  </a:lnTo>
                  <a:lnTo>
                    <a:pt x="0" y="1214409"/>
                  </a:lnTo>
                  <a:close/>
                </a:path>
              </a:pathLst>
            </a:custGeom>
            <a:solidFill>
              <a:srgbClr val="3541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388877" cy="12715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526596" y="4669169"/>
            <a:ext cx="3199368" cy="2797468"/>
            <a:chOff x="0" y="0"/>
            <a:chExt cx="1388877" cy="12144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88877" cy="1214409"/>
            </a:xfrm>
            <a:custGeom>
              <a:avLst/>
              <a:gdLst/>
              <a:ahLst/>
              <a:cxnLst/>
              <a:rect r="r" b="b" t="t" l="l"/>
              <a:pathLst>
                <a:path h="1214409" w="1388877">
                  <a:moveTo>
                    <a:pt x="0" y="0"/>
                  </a:moveTo>
                  <a:lnTo>
                    <a:pt x="1388877" y="0"/>
                  </a:lnTo>
                  <a:lnTo>
                    <a:pt x="1388877" y="1214409"/>
                  </a:lnTo>
                  <a:lnTo>
                    <a:pt x="0" y="1214409"/>
                  </a:lnTo>
                  <a:close/>
                </a:path>
              </a:pathLst>
            </a:custGeom>
            <a:solidFill>
              <a:srgbClr val="B0BA9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388877" cy="12715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503815" y="4669169"/>
            <a:ext cx="3199368" cy="2797468"/>
            <a:chOff x="0" y="0"/>
            <a:chExt cx="1388877" cy="121440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88877" cy="1214409"/>
            </a:xfrm>
            <a:custGeom>
              <a:avLst/>
              <a:gdLst/>
              <a:ahLst/>
              <a:cxnLst/>
              <a:rect r="r" b="b" t="t" l="l"/>
              <a:pathLst>
                <a:path h="1214409" w="1388877">
                  <a:moveTo>
                    <a:pt x="0" y="0"/>
                  </a:moveTo>
                  <a:lnTo>
                    <a:pt x="1388877" y="0"/>
                  </a:lnTo>
                  <a:lnTo>
                    <a:pt x="1388877" y="1214409"/>
                  </a:lnTo>
                  <a:lnTo>
                    <a:pt x="0" y="1214409"/>
                  </a:lnTo>
                  <a:close/>
                </a:path>
              </a:pathLst>
            </a:custGeom>
            <a:solidFill>
              <a:srgbClr val="929E7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388877" cy="12715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809195" y="988218"/>
            <a:ext cx="10917413" cy="1013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7752"/>
              </a:lnSpc>
            </a:pPr>
            <a:r>
              <a:rPr lang="en-US" b="true" sz="7112">
                <a:solidFill>
                  <a:srgbClr val="929E77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Introdução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61391" y="6426787"/>
            <a:ext cx="3199368" cy="70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16"/>
              </a:lnSpc>
            </a:pPr>
            <a:r>
              <a:rPr lang="en-US" sz="2469" b="true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Website e Mobile </a:t>
            </a:r>
          </a:p>
          <a:p>
            <a:pPr algn="ctr" marL="0" indent="0" lvl="0">
              <a:lnSpc>
                <a:spcPts val="2716"/>
              </a:lnSpc>
              <a:spcBef>
                <a:spcPct val="0"/>
              </a:spcBef>
            </a:pPr>
            <a:r>
              <a:rPr lang="en-US" b="true" sz="2469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App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27241" y="6641766"/>
            <a:ext cx="3199368" cy="356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16"/>
              </a:lnSpc>
              <a:spcBef>
                <a:spcPct val="0"/>
              </a:spcBef>
            </a:pPr>
            <a:r>
              <a:rPr lang="en-US" b="true" sz="2469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Conclusões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503171" y="6598833"/>
            <a:ext cx="3199368" cy="356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16"/>
              </a:lnSpc>
              <a:spcBef>
                <a:spcPct val="0"/>
              </a:spcBef>
            </a:pPr>
            <a:r>
              <a:rPr lang="en-US" b="true" sz="2469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Funcionalidades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80148" y="5117258"/>
            <a:ext cx="1561855" cy="109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3"/>
              </a:lnSpc>
            </a:pPr>
            <a:r>
              <a:rPr lang="en-US" b="true" sz="7648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25233" y="5117258"/>
            <a:ext cx="1561855" cy="109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3"/>
              </a:lnSpc>
            </a:pPr>
            <a:r>
              <a:rPr lang="en-US" b="true" sz="7648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21927" y="5117258"/>
            <a:ext cx="1561855" cy="109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3"/>
              </a:lnSpc>
            </a:pPr>
            <a:r>
              <a:rPr lang="en-US" b="true" sz="7648">
                <a:solidFill>
                  <a:srgbClr val="DDE1C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2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810406" y="506694"/>
            <a:ext cx="3450175" cy="3367195"/>
            <a:chOff x="0" y="0"/>
            <a:chExt cx="7756630" cy="7570076"/>
          </a:xfrm>
        </p:grpSpPr>
        <p:sp>
          <p:nvSpPr>
            <p:cNvPr name="Freeform 23" id="23" descr="Uma imagem com símbolo, logótipo, Gráficos, emblema  Os conteúdos gerados por IA podem estar incorretos."/>
            <p:cNvSpPr/>
            <p:nvPr/>
          </p:nvSpPr>
          <p:spPr>
            <a:xfrm flipH="false" flipV="false" rot="0">
              <a:off x="0" y="0"/>
              <a:ext cx="7756652" cy="7570089"/>
            </a:xfrm>
            <a:custGeom>
              <a:avLst/>
              <a:gdLst/>
              <a:ahLst/>
              <a:cxnLst/>
              <a:rect r="r" b="b" t="t" l="l"/>
              <a:pathLst>
                <a:path h="7570089" w="7756652">
                  <a:moveTo>
                    <a:pt x="0" y="0"/>
                  </a:moveTo>
                  <a:lnTo>
                    <a:pt x="7756652" y="0"/>
                  </a:lnTo>
                  <a:lnTo>
                    <a:pt x="7756652" y="7570089"/>
                  </a:lnTo>
                  <a:lnTo>
                    <a:pt x="0" y="75700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232" r="0" b="-1232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54739" y="-944405"/>
            <a:ext cx="8871822" cy="12027609"/>
            <a:chOff x="0" y="0"/>
            <a:chExt cx="2336611" cy="31677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36611" cy="3167765"/>
            </a:xfrm>
            <a:custGeom>
              <a:avLst/>
              <a:gdLst/>
              <a:ahLst/>
              <a:cxnLst/>
              <a:rect r="r" b="b" t="t" l="l"/>
              <a:pathLst>
                <a:path h="3167765" w="2336611">
                  <a:moveTo>
                    <a:pt x="0" y="0"/>
                  </a:moveTo>
                  <a:lnTo>
                    <a:pt x="2336611" y="0"/>
                  </a:lnTo>
                  <a:lnTo>
                    <a:pt x="2336611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929E7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336611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59177" y="3814787"/>
            <a:ext cx="8462945" cy="6209686"/>
          </a:xfrm>
          <a:custGeom>
            <a:avLst/>
            <a:gdLst/>
            <a:ahLst/>
            <a:cxnLst/>
            <a:rect r="r" b="b" t="t" l="l"/>
            <a:pathLst>
              <a:path h="6209686" w="8462945">
                <a:moveTo>
                  <a:pt x="0" y="0"/>
                </a:moveTo>
                <a:lnTo>
                  <a:pt x="8462945" y="0"/>
                </a:lnTo>
                <a:lnTo>
                  <a:pt x="8462945" y="6209685"/>
                </a:lnTo>
                <a:lnTo>
                  <a:pt x="0" y="62096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954552" y="1867835"/>
            <a:ext cx="7992427" cy="5964348"/>
          </a:xfrm>
          <a:custGeom>
            <a:avLst/>
            <a:gdLst/>
            <a:ahLst/>
            <a:cxnLst/>
            <a:rect r="r" b="b" t="t" l="l"/>
            <a:pathLst>
              <a:path h="5964348" w="7992427">
                <a:moveTo>
                  <a:pt x="0" y="0"/>
                </a:moveTo>
                <a:lnTo>
                  <a:pt x="7992427" y="0"/>
                </a:lnTo>
                <a:lnTo>
                  <a:pt x="7992427" y="5964348"/>
                </a:lnTo>
                <a:lnTo>
                  <a:pt x="0" y="59643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21947" y="1322586"/>
            <a:ext cx="8811590" cy="1185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04"/>
              </a:lnSpc>
              <a:spcBef>
                <a:spcPct val="0"/>
              </a:spcBef>
            </a:pPr>
            <a:r>
              <a:rPr lang="en-US" b="true" sz="8429">
                <a:solidFill>
                  <a:srgbClr val="354128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Website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43860" y="3143606"/>
            <a:ext cx="7242945" cy="3096359"/>
          </a:xfrm>
          <a:custGeom>
            <a:avLst/>
            <a:gdLst/>
            <a:ahLst/>
            <a:cxnLst/>
            <a:rect r="r" b="b" t="t" l="l"/>
            <a:pathLst>
              <a:path h="3096359" w="7242945">
                <a:moveTo>
                  <a:pt x="0" y="0"/>
                </a:moveTo>
                <a:lnTo>
                  <a:pt x="7242946" y="0"/>
                </a:lnTo>
                <a:lnTo>
                  <a:pt x="7242946" y="3096359"/>
                </a:lnTo>
                <a:lnTo>
                  <a:pt x="0" y="3096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2936" y="4916685"/>
            <a:ext cx="8827126" cy="405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19"/>
              </a:lnSpc>
            </a:pPr>
            <a:r>
              <a:rPr lang="en-US" b="true" sz="3299" spc="-98">
                <a:solidFill>
                  <a:srgbClr val="929E77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Como mencionado na fase ALPHA, a implementação de JSON Web Tokens (JWT) elevou a segurança do website a um novo patamar, garantindo autenticação criptografada, controle de acesso granular e proteção contra adulteração de dados — essencial para operações confiáveis em campo.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" y="962663"/>
            <a:ext cx="10455587" cy="1058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87"/>
              </a:lnSpc>
              <a:spcBef>
                <a:spcPct val="0"/>
              </a:spcBef>
            </a:pPr>
            <a:r>
              <a:rPr lang="en-US" b="true" sz="7581">
                <a:solidFill>
                  <a:srgbClr val="929E77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Website - Segurança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08718" y="364184"/>
            <a:ext cx="16459200" cy="1714500"/>
            <a:chOff x="0" y="0"/>
            <a:chExt cx="21945600" cy="228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0"/>
              <a:ext cx="21945600" cy="22860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 b="true">
                  <a:solidFill>
                    <a:srgbClr val="354128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App Mobile – Home Page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036413" y="3017736"/>
            <a:ext cx="2815037" cy="6240564"/>
          </a:xfrm>
          <a:custGeom>
            <a:avLst/>
            <a:gdLst/>
            <a:ahLst/>
            <a:cxnLst/>
            <a:rect r="r" b="b" t="t" l="l"/>
            <a:pathLst>
              <a:path h="6240564" w="2815037">
                <a:moveTo>
                  <a:pt x="0" y="0"/>
                </a:moveTo>
                <a:lnTo>
                  <a:pt x="2815037" y="0"/>
                </a:lnTo>
                <a:lnTo>
                  <a:pt x="2815037" y="6240564"/>
                </a:lnTo>
                <a:lnTo>
                  <a:pt x="0" y="62405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37117" y="3017736"/>
            <a:ext cx="2815037" cy="6240564"/>
          </a:xfrm>
          <a:custGeom>
            <a:avLst/>
            <a:gdLst/>
            <a:ahLst/>
            <a:cxnLst/>
            <a:rect r="r" b="b" t="t" l="l"/>
            <a:pathLst>
              <a:path h="6240564" w="2815037">
                <a:moveTo>
                  <a:pt x="0" y="0"/>
                </a:moveTo>
                <a:lnTo>
                  <a:pt x="2815038" y="0"/>
                </a:lnTo>
                <a:lnTo>
                  <a:pt x="2815038" y="6240564"/>
                </a:lnTo>
                <a:lnTo>
                  <a:pt x="0" y="62405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717658" y="2901342"/>
            <a:ext cx="2852685" cy="6356958"/>
          </a:xfrm>
          <a:custGeom>
            <a:avLst/>
            <a:gdLst/>
            <a:ahLst/>
            <a:cxnLst/>
            <a:rect r="r" b="b" t="t" l="l"/>
            <a:pathLst>
              <a:path h="6356958" w="2852685">
                <a:moveTo>
                  <a:pt x="0" y="0"/>
                </a:moveTo>
                <a:lnTo>
                  <a:pt x="2852684" y="0"/>
                </a:lnTo>
                <a:lnTo>
                  <a:pt x="2852684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106674" y="1648730"/>
            <a:ext cx="11145481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8"/>
              </a:lnSpc>
              <a:spcBef>
                <a:spcPct val="0"/>
              </a:spcBef>
            </a:pPr>
            <a:r>
              <a:rPr lang="en-US" sz="4182">
                <a:solidFill>
                  <a:srgbClr val="55682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Página inicial , Login e Registo de Conta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" y="411957"/>
            <a:ext cx="16459200" cy="1714500"/>
            <a:chOff x="0" y="0"/>
            <a:chExt cx="21945600" cy="228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0"/>
              <a:ext cx="21945600" cy="22860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 b="true">
                  <a:solidFill>
                    <a:srgbClr val="55682A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App Mobile – Dashboard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965260" y="2901342"/>
            <a:ext cx="2852685" cy="6356958"/>
          </a:xfrm>
          <a:custGeom>
            <a:avLst/>
            <a:gdLst/>
            <a:ahLst/>
            <a:cxnLst/>
            <a:rect r="r" b="b" t="t" l="l"/>
            <a:pathLst>
              <a:path h="6356958" w="2852685">
                <a:moveTo>
                  <a:pt x="0" y="0"/>
                </a:moveTo>
                <a:lnTo>
                  <a:pt x="2852685" y="0"/>
                </a:lnTo>
                <a:lnTo>
                  <a:pt x="285268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32608" y="2901342"/>
            <a:ext cx="2852685" cy="6356958"/>
          </a:xfrm>
          <a:custGeom>
            <a:avLst/>
            <a:gdLst/>
            <a:ahLst/>
            <a:cxnLst/>
            <a:rect r="r" b="b" t="t" l="l"/>
            <a:pathLst>
              <a:path h="6356958" w="2852685">
                <a:moveTo>
                  <a:pt x="0" y="0"/>
                </a:moveTo>
                <a:lnTo>
                  <a:pt x="2852685" y="0"/>
                </a:lnTo>
                <a:lnTo>
                  <a:pt x="285268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720790" y="1854994"/>
            <a:ext cx="1627632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Posteriormente ao Login: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" y="579120"/>
            <a:ext cx="16459200" cy="1714500"/>
            <a:chOff x="0" y="0"/>
            <a:chExt cx="21945600" cy="228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945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0"/>
              <a:ext cx="21945600" cy="22860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 b="true">
                  <a:solidFill>
                    <a:srgbClr val="55682A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App Mobile – Funcionalidades Principais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192780" y="2901342"/>
            <a:ext cx="3234102" cy="6356958"/>
          </a:xfrm>
          <a:custGeom>
            <a:avLst/>
            <a:gdLst/>
            <a:ahLst/>
            <a:cxnLst/>
            <a:rect r="r" b="b" t="t" l="l"/>
            <a:pathLst>
              <a:path h="6356958" w="3234102">
                <a:moveTo>
                  <a:pt x="0" y="0"/>
                </a:moveTo>
                <a:lnTo>
                  <a:pt x="3234102" y="0"/>
                </a:lnTo>
                <a:lnTo>
                  <a:pt x="3234102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31107" y="2901342"/>
            <a:ext cx="2852685" cy="6356958"/>
          </a:xfrm>
          <a:custGeom>
            <a:avLst/>
            <a:gdLst/>
            <a:ahLst/>
            <a:cxnLst/>
            <a:rect r="r" b="b" t="t" l="l"/>
            <a:pathLst>
              <a:path h="6356958" w="2852685">
                <a:moveTo>
                  <a:pt x="0" y="0"/>
                </a:moveTo>
                <a:lnTo>
                  <a:pt x="2852684" y="0"/>
                </a:lnTo>
                <a:lnTo>
                  <a:pt x="2852684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192780" y="2293620"/>
            <a:ext cx="520065" cy="358140"/>
            <a:chOff x="0" y="0"/>
            <a:chExt cx="693420" cy="4775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50800" y="29210"/>
              <a:ext cx="593090" cy="400050"/>
            </a:xfrm>
            <a:custGeom>
              <a:avLst/>
              <a:gdLst/>
              <a:ahLst/>
              <a:cxnLst/>
              <a:rect r="r" b="b" t="t" l="l"/>
              <a:pathLst>
                <a:path h="400050" w="593090">
                  <a:moveTo>
                    <a:pt x="323850" y="270510"/>
                  </a:moveTo>
                  <a:cubicBezTo>
                    <a:pt x="274320" y="134620"/>
                    <a:pt x="294640" y="130810"/>
                    <a:pt x="311150" y="137160"/>
                  </a:cubicBezTo>
                  <a:cubicBezTo>
                    <a:pt x="344170" y="148590"/>
                    <a:pt x="412750" y="255270"/>
                    <a:pt x="435610" y="287020"/>
                  </a:cubicBezTo>
                  <a:cubicBezTo>
                    <a:pt x="444500" y="300990"/>
                    <a:pt x="450850" y="306070"/>
                    <a:pt x="453390" y="320040"/>
                  </a:cubicBezTo>
                  <a:cubicBezTo>
                    <a:pt x="458470" y="335280"/>
                    <a:pt x="461010" y="363220"/>
                    <a:pt x="454660" y="375920"/>
                  </a:cubicBezTo>
                  <a:cubicBezTo>
                    <a:pt x="449580" y="386080"/>
                    <a:pt x="435610" y="393700"/>
                    <a:pt x="425450" y="397510"/>
                  </a:cubicBezTo>
                  <a:cubicBezTo>
                    <a:pt x="416560" y="400050"/>
                    <a:pt x="405130" y="398780"/>
                    <a:pt x="394970" y="396240"/>
                  </a:cubicBezTo>
                  <a:cubicBezTo>
                    <a:pt x="384810" y="393700"/>
                    <a:pt x="374650" y="392430"/>
                    <a:pt x="364490" y="384810"/>
                  </a:cubicBezTo>
                  <a:cubicBezTo>
                    <a:pt x="349250" y="373380"/>
                    <a:pt x="330200" y="349250"/>
                    <a:pt x="317500" y="327660"/>
                  </a:cubicBezTo>
                  <a:cubicBezTo>
                    <a:pt x="306070" y="306070"/>
                    <a:pt x="293370" y="275590"/>
                    <a:pt x="292100" y="255270"/>
                  </a:cubicBezTo>
                  <a:cubicBezTo>
                    <a:pt x="290830" y="240030"/>
                    <a:pt x="294640" y="227330"/>
                    <a:pt x="299720" y="217170"/>
                  </a:cubicBezTo>
                  <a:cubicBezTo>
                    <a:pt x="303530" y="208280"/>
                    <a:pt x="308610" y="201930"/>
                    <a:pt x="317500" y="196850"/>
                  </a:cubicBezTo>
                  <a:cubicBezTo>
                    <a:pt x="327660" y="189230"/>
                    <a:pt x="347980" y="184150"/>
                    <a:pt x="360680" y="185420"/>
                  </a:cubicBezTo>
                  <a:cubicBezTo>
                    <a:pt x="370840" y="185420"/>
                    <a:pt x="378460" y="189230"/>
                    <a:pt x="387350" y="194310"/>
                  </a:cubicBezTo>
                  <a:cubicBezTo>
                    <a:pt x="400050" y="203200"/>
                    <a:pt x="417830" y="222250"/>
                    <a:pt x="425450" y="237490"/>
                  </a:cubicBezTo>
                  <a:cubicBezTo>
                    <a:pt x="431800" y="248920"/>
                    <a:pt x="435610" y="260350"/>
                    <a:pt x="435610" y="273050"/>
                  </a:cubicBezTo>
                  <a:cubicBezTo>
                    <a:pt x="435610" y="283210"/>
                    <a:pt x="434340" y="295910"/>
                    <a:pt x="427990" y="306070"/>
                  </a:cubicBezTo>
                  <a:cubicBezTo>
                    <a:pt x="419100" y="318770"/>
                    <a:pt x="400050" y="331470"/>
                    <a:pt x="384810" y="339090"/>
                  </a:cubicBezTo>
                  <a:cubicBezTo>
                    <a:pt x="370840" y="345440"/>
                    <a:pt x="356870" y="347980"/>
                    <a:pt x="342900" y="349250"/>
                  </a:cubicBezTo>
                  <a:cubicBezTo>
                    <a:pt x="326390" y="349250"/>
                    <a:pt x="304800" y="347980"/>
                    <a:pt x="290830" y="339090"/>
                  </a:cubicBezTo>
                  <a:cubicBezTo>
                    <a:pt x="275590" y="330200"/>
                    <a:pt x="264160" y="312420"/>
                    <a:pt x="256540" y="295910"/>
                  </a:cubicBezTo>
                  <a:cubicBezTo>
                    <a:pt x="247650" y="278130"/>
                    <a:pt x="245110" y="254000"/>
                    <a:pt x="245110" y="233680"/>
                  </a:cubicBezTo>
                  <a:cubicBezTo>
                    <a:pt x="245110" y="215900"/>
                    <a:pt x="246380" y="194310"/>
                    <a:pt x="256540" y="179070"/>
                  </a:cubicBezTo>
                  <a:cubicBezTo>
                    <a:pt x="269240" y="161290"/>
                    <a:pt x="298450" y="147320"/>
                    <a:pt x="323850" y="138430"/>
                  </a:cubicBezTo>
                  <a:cubicBezTo>
                    <a:pt x="351790" y="128270"/>
                    <a:pt x="393700" y="124460"/>
                    <a:pt x="420370" y="125730"/>
                  </a:cubicBezTo>
                  <a:cubicBezTo>
                    <a:pt x="440690" y="125730"/>
                    <a:pt x="458470" y="125730"/>
                    <a:pt x="473710" y="137160"/>
                  </a:cubicBezTo>
                  <a:cubicBezTo>
                    <a:pt x="490220" y="149860"/>
                    <a:pt x="506730" y="184150"/>
                    <a:pt x="509270" y="203200"/>
                  </a:cubicBezTo>
                  <a:cubicBezTo>
                    <a:pt x="510540" y="214630"/>
                    <a:pt x="509270" y="223520"/>
                    <a:pt x="501650" y="233680"/>
                  </a:cubicBezTo>
                  <a:cubicBezTo>
                    <a:pt x="485140" y="255270"/>
                    <a:pt x="421640" y="293370"/>
                    <a:pt x="393700" y="300990"/>
                  </a:cubicBezTo>
                  <a:cubicBezTo>
                    <a:pt x="377190" y="304800"/>
                    <a:pt x="361950" y="306070"/>
                    <a:pt x="354330" y="299720"/>
                  </a:cubicBezTo>
                  <a:cubicBezTo>
                    <a:pt x="346710" y="294640"/>
                    <a:pt x="341630" y="281940"/>
                    <a:pt x="344170" y="273050"/>
                  </a:cubicBezTo>
                  <a:cubicBezTo>
                    <a:pt x="347980" y="257810"/>
                    <a:pt x="387350" y="229870"/>
                    <a:pt x="405130" y="224790"/>
                  </a:cubicBezTo>
                  <a:cubicBezTo>
                    <a:pt x="415290" y="222250"/>
                    <a:pt x="427990" y="223520"/>
                    <a:pt x="433070" y="227330"/>
                  </a:cubicBezTo>
                  <a:cubicBezTo>
                    <a:pt x="439420" y="232410"/>
                    <a:pt x="443230" y="242570"/>
                    <a:pt x="441960" y="250190"/>
                  </a:cubicBezTo>
                  <a:cubicBezTo>
                    <a:pt x="441960" y="256540"/>
                    <a:pt x="427990" y="266700"/>
                    <a:pt x="429260" y="269240"/>
                  </a:cubicBezTo>
                  <a:cubicBezTo>
                    <a:pt x="431800" y="273050"/>
                    <a:pt x="449580" y="264160"/>
                    <a:pt x="457200" y="269240"/>
                  </a:cubicBezTo>
                  <a:cubicBezTo>
                    <a:pt x="467360" y="275590"/>
                    <a:pt x="481330" y="308610"/>
                    <a:pt x="476250" y="320040"/>
                  </a:cubicBezTo>
                  <a:cubicBezTo>
                    <a:pt x="471170" y="331470"/>
                    <a:pt x="435610" y="345440"/>
                    <a:pt x="425450" y="340360"/>
                  </a:cubicBezTo>
                  <a:cubicBezTo>
                    <a:pt x="416560" y="335280"/>
                    <a:pt x="411480" y="309880"/>
                    <a:pt x="417830" y="298450"/>
                  </a:cubicBezTo>
                  <a:cubicBezTo>
                    <a:pt x="425450" y="284480"/>
                    <a:pt x="480060" y="266700"/>
                    <a:pt x="496570" y="273050"/>
                  </a:cubicBezTo>
                  <a:cubicBezTo>
                    <a:pt x="506730" y="276860"/>
                    <a:pt x="515620" y="293370"/>
                    <a:pt x="514350" y="300990"/>
                  </a:cubicBezTo>
                  <a:cubicBezTo>
                    <a:pt x="514350" y="308610"/>
                    <a:pt x="506730" y="316230"/>
                    <a:pt x="495300" y="322580"/>
                  </a:cubicBezTo>
                  <a:cubicBezTo>
                    <a:pt x="459740" y="337820"/>
                    <a:pt x="294640" y="349250"/>
                    <a:pt x="256540" y="335280"/>
                  </a:cubicBezTo>
                  <a:cubicBezTo>
                    <a:pt x="242570" y="331470"/>
                    <a:pt x="232410" y="322580"/>
                    <a:pt x="231140" y="313690"/>
                  </a:cubicBezTo>
                  <a:cubicBezTo>
                    <a:pt x="228600" y="306070"/>
                    <a:pt x="234950" y="295910"/>
                    <a:pt x="243840" y="288290"/>
                  </a:cubicBezTo>
                  <a:cubicBezTo>
                    <a:pt x="260350" y="274320"/>
                    <a:pt x="318770" y="261620"/>
                    <a:pt x="346710" y="259080"/>
                  </a:cubicBezTo>
                  <a:cubicBezTo>
                    <a:pt x="363220" y="257810"/>
                    <a:pt x="382270" y="257810"/>
                    <a:pt x="389890" y="265430"/>
                  </a:cubicBezTo>
                  <a:cubicBezTo>
                    <a:pt x="394970" y="271780"/>
                    <a:pt x="396240" y="287020"/>
                    <a:pt x="393700" y="293370"/>
                  </a:cubicBezTo>
                  <a:cubicBezTo>
                    <a:pt x="391160" y="300990"/>
                    <a:pt x="384810" y="304800"/>
                    <a:pt x="374650" y="307340"/>
                  </a:cubicBezTo>
                  <a:cubicBezTo>
                    <a:pt x="346710" y="316230"/>
                    <a:pt x="240030" y="316230"/>
                    <a:pt x="212090" y="302260"/>
                  </a:cubicBezTo>
                  <a:cubicBezTo>
                    <a:pt x="198120" y="295910"/>
                    <a:pt x="190500" y="284480"/>
                    <a:pt x="189230" y="275590"/>
                  </a:cubicBezTo>
                  <a:cubicBezTo>
                    <a:pt x="189230" y="267970"/>
                    <a:pt x="194310" y="257810"/>
                    <a:pt x="203200" y="250190"/>
                  </a:cubicBezTo>
                  <a:cubicBezTo>
                    <a:pt x="215900" y="238760"/>
                    <a:pt x="245110" y="228600"/>
                    <a:pt x="273050" y="223520"/>
                  </a:cubicBezTo>
                  <a:cubicBezTo>
                    <a:pt x="311150" y="214630"/>
                    <a:pt x="391160" y="203200"/>
                    <a:pt x="412750" y="214630"/>
                  </a:cubicBezTo>
                  <a:cubicBezTo>
                    <a:pt x="422910" y="220980"/>
                    <a:pt x="427990" y="232410"/>
                    <a:pt x="427990" y="240030"/>
                  </a:cubicBezTo>
                  <a:cubicBezTo>
                    <a:pt x="427990" y="247650"/>
                    <a:pt x="421640" y="254000"/>
                    <a:pt x="415290" y="260350"/>
                  </a:cubicBezTo>
                  <a:cubicBezTo>
                    <a:pt x="402590" y="271780"/>
                    <a:pt x="373380" y="285750"/>
                    <a:pt x="349250" y="293370"/>
                  </a:cubicBezTo>
                  <a:cubicBezTo>
                    <a:pt x="323850" y="300990"/>
                    <a:pt x="283210" y="309880"/>
                    <a:pt x="264160" y="303530"/>
                  </a:cubicBezTo>
                  <a:cubicBezTo>
                    <a:pt x="252730" y="299720"/>
                    <a:pt x="242570" y="289560"/>
                    <a:pt x="240030" y="278130"/>
                  </a:cubicBezTo>
                  <a:cubicBezTo>
                    <a:pt x="236220" y="267970"/>
                    <a:pt x="240030" y="247650"/>
                    <a:pt x="248920" y="237490"/>
                  </a:cubicBezTo>
                  <a:cubicBezTo>
                    <a:pt x="261620" y="222250"/>
                    <a:pt x="325120" y="214630"/>
                    <a:pt x="323850" y="209550"/>
                  </a:cubicBezTo>
                  <a:cubicBezTo>
                    <a:pt x="322580" y="204470"/>
                    <a:pt x="198120" y="227330"/>
                    <a:pt x="173990" y="218440"/>
                  </a:cubicBezTo>
                  <a:cubicBezTo>
                    <a:pt x="163830" y="214630"/>
                    <a:pt x="158750" y="209550"/>
                    <a:pt x="156210" y="201930"/>
                  </a:cubicBezTo>
                  <a:cubicBezTo>
                    <a:pt x="153670" y="195580"/>
                    <a:pt x="152400" y="186690"/>
                    <a:pt x="158750" y="179070"/>
                  </a:cubicBezTo>
                  <a:cubicBezTo>
                    <a:pt x="175260" y="158750"/>
                    <a:pt x="278130" y="132080"/>
                    <a:pt x="326390" y="120650"/>
                  </a:cubicBezTo>
                  <a:cubicBezTo>
                    <a:pt x="361950" y="113030"/>
                    <a:pt x="400050" y="105410"/>
                    <a:pt x="420370" y="111760"/>
                  </a:cubicBezTo>
                  <a:cubicBezTo>
                    <a:pt x="430530" y="115570"/>
                    <a:pt x="440690" y="123190"/>
                    <a:pt x="441960" y="130810"/>
                  </a:cubicBezTo>
                  <a:cubicBezTo>
                    <a:pt x="443230" y="138430"/>
                    <a:pt x="436880" y="151130"/>
                    <a:pt x="426720" y="160020"/>
                  </a:cubicBezTo>
                  <a:cubicBezTo>
                    <a:pt x="406400" y="177800"/>
                    <a:pt x="347980" y="194310"/>
                    <a:pt x="312420" y="199390"/>
                  </a:cubicBezTo>
                  <a:cubicBezTo>
                    <a:pt x="280670" y="203200"/>
                    <a:pt x="236220" y="204470"/>
                    <a:pt x="223520" y="194310"/>
                  </a:cubicBezTo>
                  <a:cubicBezTo>
                    <a:pt x="217170" y="187960"/>
                    <a:pt x="217170" y="177800"/>
                    <a:pt x="219710" y="170180"/>
                  </a:cubicBezTo>
                  <a:cubicBezTo>
                    <a:pt x="220980" y="163830"/>
                    <a:pt x="226060" y="157480"/>
                    <a:pt x="236220" y="153670"/>
                  </a:cubicBezTo>
                  <a:cubicBezTo>
                    <a:pt x="262890" y="142240"/>
                    <a:pt x="359410" y="140970"/>
                    <a:pt x="414020" y="153670"/>
                  </a:cubicBezTo>
                  <a:cubicBezTo>
                    <a:pt x="466090" y="166370"/>
                    <a:pt x="542290" y="196850"/>
                    <a:pt x="560070" y="227330"/>
                  </a:cubicBezTo>
                  <a:cubicBezTo>
                    <a:pt x="570230" y="247650"/>
                    <a:pt x="568960" y="278130"/>
                    <a:pt x="553720" y="292100"/>
                  </a:cubicBezTo>
                  <a:cubicBezTo>
                    <a:pt x="527050" y="318770"/>
                    <a:pt x="406400" y="313690"/>
                    <a:pt x="351790" y="306070"/>
                  </a:cubicBezTo>
                  <a:cubicBezTo>
                    <a:pt x="313690" y="300990"/>
                    <a:pt x="283210" y="287020"/>
                    <a:pt x="256540" y="271780"/>
                  </a:cubicBezTo>
                  <a:cubicBezTo>
                    <a:pt x="233680" y="259080"/>
                    <a:pt x="212090" y="243840"/>
                    <a:pt x="200660" y="222250"/>
                  </a:cubicBezTo>
                  <a:cubicBezTo>
                    <a:pt x="187960" y="198120"/>
                    <a:pt x="181610" y="153670"/>
                    <a:pt x="187960" y="130810"/>
                  </a:cubicBezTo>
                  <a:cubicBezTo>
                    <a:pt x="191770" y="115570"/>
                    <a:pt x="199390" y="104140"/>
                    <a:pt x="214630" y="95250"/>
                  </a:cubicBezTo>
                  <a:cubicBezTo>
                    <a:pt x="242570" y="80010"/>
                    <a:pt x="327660" y="76200"/>
                    <a:pt x="365760" y="80010"/>
                  </a:cubicBezTo>
                  <a:cubicBezTo>
                    <a:pt x="387350" y="82550"/>
                    <a:pt x="407670" y="88900"/>
                    <a:pt x="417830" y="96520"/>
                  </a:cubicBezTo>
                  <a:cubicBezTo>
                    <a:pt x="424180" y="102870"/>
                    <a:pt x="427990" y="111760"/>
                    <a:pt x="427990" y="118110"/>
                  </a:cubicBezTo>
                  <a:cubicBezTo>
                    <a:pt x="426720" y="125730"/>
                    <a:pt x="421640" y="135890"/>
                    <a:pt x="411480" y="142240"/>
                  </a:cubicBezTo>
                  <a:cubicBezTo>
                    <a:pt x="391160" y="152400"/>
                    <a:pt x="323850" y="153670"/>
                    <a:pt x="300990" y="146050"/>
                  </a:cubicBezTo>
                  <a:cubicBezTo>
                    <a:pt x="288290" y="140970"/>
                    <a:pt x="276860" y="132080"/>
                    <a:pt x="275590" y="123190"/>
                  </a:cubicBezTo>
                  <a:cubicBezTo>
                    <a:pt x="274320" y="115570"/>
                    <a:pt x="281940" y="101600"/>
                    <a:pt x="294640" y="95250"/>
                  </a:cubicBezTo>
                  <a:cubicBezTo>
                    <a:pt x="320040" y="82550"/>
                    <a:pt x="427990" y="83820"/>
                    <a:pt x="450850" y="97790"/>
                  </a:cubicBezTo>
                  <a:cubicBezTo>
                    <a:pt x="461010" y="104140"/>
                    <a:pt x="466090" y="115570"/>
                    <a:pt x="464820" y="123190"/>
                  </a:cubicBezTo>
                  <a:cubicBezTo>
                    <a:pt x="463550" y="130810"/>
                    <a:pt x="457200" y="139700"/>
                    <a:pt x="445770" y="144780"/>
                  </a:cubicBezTo>
                  <a:cubicBezTo>
                    <a:pt x="403860" y="163830"/>
                    <a:pt x="203200" y="151130"/>
                    <a:pt x="125730" y="146050"/>
                  </a:cubicBezTo>
                  <a:cubicBezTo>
                    <a:pt x="78740" y="142240"/>
                    <a:pt x="35560" y="143510"/>
                    <a:pt x="16510" y="132080"/>
                  </a:cubicBezTo>
                  <a:cubicBezTo>
                    <a:pt x="6350" y="125730"/>
                    <a:pt x="1270" y="115570"/>
                    <a:pt x="0" y="107950"/>
                  </a:cubicBezTo>
                  <a:cubicBezTo>
                    <a:pt x="0" y="100330"/>
                    <a:pt x="3810" y="92710"/>
                    <a:pt x="12700" y="86360"/>
                  </a:cubicBezTo>
                  <a:cubicBezTo>
                    <a:pt x="41910" y="67310"/>
                    <a:pt x="189230" y="69850"/>
                    <a:pt x="273050" y="66040"/>
                  </a:cubicBezTo>
                  <a:cubicBezTo>
                    <a:pt x="349250" y="63500"/>
                    <a:pt x="436880" y="59690"/>
                    <a:pt x="494030" y="66040"/>
                  </a:cubicBezTo>
                  <a:cubicBezTo>
                    <a:pt x="530860" y="69850"/>
                    <a:pt x="568960" y="72390"/>
                    <a:pt x="582930" y="83820"/>
                  </a:cubicBezTo>
                  <a:cubicBezTo>
                    <a:pt x="589280" y="88900"/>
                    <a:pt x="593090" y="99060"/>
                    <a:pt x="591820" y="105410"/>
                  </a:cubicBezTo>
                  <a:cubicBezTo>
                    <a:pt x="590550" y="113030"/>
                    <a:pt x="585470" y="120650"/>
                    <a:pt x="572770" y="127000"/>
                  </a:cubicBezTo>
                  <a:cubicBezTo>
                    <a:pt x="521970" y="154940"/>
                    <a:pt x="167640" y="205740"/>
                    <a:pt x="109220" y="189230"/>
                  </a:cubicBezTo>
                  <a:cubicBezTo>
                    <a:pt x="93980" y="185420"/>
                    <a:pt x="85090" y="176530"/>
                    <a:pt x="83820" y="167640"/>
                  </a:cubicBezTo>
                  <a:cubicBezTo>
                    <a:pt x="81280" y="160020"/>
                    <a:pt x="86360" y="149860"/>
                    <a:pt x="96520" y="142240"/>
                  </a:cubicBezTo>
                  <a:cubicBezTo>
                    <a:pt x="125730" y="116840"/>
                    <a:pt x="303530" y="62230"/>
                    <a:pt x="340360" y="67310"/>
                  </a:cubicBezTo>
                  <a:cubicBezTo>
                    <a:pt x="353060" y="69850"/>
                    <a:pt x="364490" y="77470"/>
                    <a:pt x="363220" y="82550"/>
                  </a:cubicBezTo>
                  <a:cubicBezTo>
                    <a:pt x="363220" y="88900"/>
                    <a:pt x="344170" y="97790"/>
                    <a:pt x="323850" y="102870"/>
                  </a:cubicBezTo>
                  <a:cubicBezTo>
                    <a:pt x="275590" y="114300"/>
                    <a:pt x="91440" y="114300"/>
                    <a:pt x="50800" y="101600"/>
                  </a:cubicBezTo>
                  <a:cubicBezTo>
                    <a:pt x="38100" y="97790"/>
                    <a:pt x="30480" y="92710"/>
                    <a:pt x="27940" y="85090"/>
                  </a:cubicBezTo>
                  <a:cubicBezTo>
                    <a:pt x="25400" y="77470"/>
                    <a:pt x="25400" y="64770"/>
                    <a:pt x="34290" y="57150"/>
                  </a:cubicBezTo>
                  <a:cubicBezTo>
                    <a:pt x="67310" y="31750"/>
                    <a:pt x="347980" y="29210"/>
                    <a:pt x="392430" y="52070"/>
                  </a:cubicBezTo>
                  <a:cubicBezTo>
                    <a:pt x="406400" y="58420"/>
                    <a:pt x="411480" y="71120"/>
                    <a:pt x="411480" y="80010"/>
                  </a:cubicBezTo>
                  <a:cubicBezTo>
                    <a:pt x="411480" y="87630"/>
                    <a:pt x="403860" y="95250"/>
                    <a:pt x="392430" y="101600"/>
                  </a:cubicBezTo>
                  <a:cubicBezTo>
                    <a:pt x="365760" y="114300"/>
                    <a:pt x="273050" y="111760"/>
                    <a:pt x="227330" y="114300"/>
                  </a:cubicBezTo>
                  <a:cubicBezTo>
                    <a:pt x="194310" y="115570"/>
                    <a:pt x="161290" y="124460"/>
                    <a:pt x="143510" y="115570"/>
                  </a:cubicBezTo>
                  <a:cubicBezTo>
                    <a:pt x="133350" y="109220"/>
                    <a:pt x="121920" y="92710"/>
                    <a:pt x="125730" y="82550"/>
                  </a:cubicBezTo>
                  <a:cubicBezTo>
                    <a:pt x="130810" y="64770"/>
                    <a:pt x="189230" y="40640"/>
                    <a:pt x="213360" y="33020"/>
                  </a:cubicBezTo>
                  <a:cubicBezTo>
                    <a:pt x="231140" y="27940"/>
                    <a:pt x="248920" y="25400"/>
                    <a:pt x="257810" y="30480"/>
                  </a:cubicBezTo>
                  <a:cubicBezTo>
                    <a:pt x="264160" y="34290"/>
                    <a:pt x="267970" y="44450"/>
                    <a:pt x="267970" y="52070"/>
                  </a:cubicBezTo>
                  <a:cubicBezTo>
                    <a:pt x="267970" y="58420"/>
                    <a:pt x="264160" y="67310"/>
                    <a:pt x="256540" y="72390"/>
                  </a:cubicBezTo>
                  <a:cubicBezTo>
                    <a:pt x="234950" y="83820"/>
                    <a:pt x="135890" y="83820"/>
                    <a:pt x="109220" y="72390"/>
                  </a:cubicBezTo>
                  <a:cubicBezTo>
                    <a:pt x="95250" y="67310"/>
                    <a:pt x="85090" y="58420"/>
                    <a:pt x="83820" y="50800"/>
                  </a:cubicBezTo>
                  <a:cubicBezTo>
                    <a:pt x="82550" y="41910"/>
                    <a:pt x="88900" y="29210"/>
                    <a:pt x="102870" y="22860"/>
                  </a:cubicBezTo>
                  <a:cubicBezTo>
                    <a:pt x="147320" y="0"/>
                    <a:pt x="434340" y="1270"/>
                    <a:pt x="467360" y="27940"/>
                  </a:cubicBezTo>
                  <a:cubicBezTo>
                    <a:pt x="477520" y="35560"/>
                    <a:pt x="477520" y="48260"/>
                    <a:pt x="474980" y="55880"/>
                  </a:cubicBezTo>
                  <a:cubicBezTo>
                    <a:pt x="471170" y="63500"/>
                    <a:pt x="464820" y="68580"/>
                    <a:pt x="450850" y="72390"/>
                  </a:cubicBezTo>
                  <a:cubicBezTo>
                    <a:pt x="405130" y="86360"/>
                    <a:pt x="163830" y="83820"/>
                    <a:pt x="119380" y="72390"/>
                  </a:cubicBezTo>
                  <a:cubicBezTo>
                    <a:pt x="107950" y="69850"/>
                    <a:pt x="102870" y="67310"/>
                    <a:pt x="99060" y="62230"/>
                  </a:cubicBezTo>
                  <a:cubicBezTo>
                    <a:pt x="95250" y="54610"/>
                    <a:pt x="95250" y="39370"/>
                    <a:pt x="99060" y="33020"/>
                  </a:cubicBezTo>
                  <a:cubicBezTo>
                    <a:pt x="102870" y="26670"/>
                    <a:pt x="107950" y="24130"/>
                    <a:pt x="119380" y="21590"/>
                  </a:cubicBezTo>
                  <a:cubicBezTo>
                    <a:pt x="154940" y="13970"/>
                    <a:pt x="327660" y="10160"/>
                    <a:pt x="353060" y="27940"/>
                  </a:cubicBezTo>
                  <a:cubicBezTo>
                    <a:pt x="360680" y="34290"/>
                    <a:pt x="361950" y="43180"/>
                    <a:pt x="360680" y="50800"/>
                  </a:cubicBezTo>
                  <a:cubicBezTo>
                    <a:pt x="359410" y="58420"/>
                    <a:pt x="354330" y="64770"/>
                    <a:pt x="341630" y="72390"/>
                  </a:cubicBezTo>
                  <a:cubicBezTo>
                    <a:pt x="308610" y="90170"/>
                    <a:pt x="152400" y="124460"/>
                    <a:pt x="115570" y="113030"/>
                  </a:cubicBezTo>
                  <a:cubicBezTo>
                    <a:pt x="100330" y="107950"/>
                    <a:pt x="90170" y="92710"/>
                    <a:pt x="90170" y="83820"/>
                  </a:cubicBezTo>
                  <a:cubicBezTo>
                    <a:pt x="88900" y="76200"/>
                    <a:pt x="96520" y="67310"/>
                    <a:pt x="107950" y="62230"/>
                  </a:cubicBezTo>
                  <a:cubicBezTo>
                    <a:pt x="146050" y="49530"/>
                    <a:pt x="344170" y="100330"/>
                    <a:pt x="394970" y="116840"/>
                  </a:cubicBezTo>
                  <a:cubicBezTo>
                    <a:pt x="415290" y="123190"/>
                    <a:pt x="429260" y="124460"/>
                    <a:pt x="435610" y="135890"/>
                  </a:cubicBezTo>
                  <a:cubicBezTo>
                    <a:pt x="444500" y="148590"/>
                    <a:pt x="448310" y="172720"/>
                    <a:pt x="438150" y="189230"/>
                  </a:cubicBezTo>
                  <a:cubicBezTo>
                    <a:pt x="420370" y="218440"/>
                    <a:pt x="313690" y="262890"/>
                    <a:pt x="281940" y="264160"/>
                  </a:cubicBezTo>
                  <a:cubicBezTo>
                    <a:pt x="266700" y="265430"/>
                    <a:pt x="252730" y="260350"/>
                    <a:pt x="250190" y="254000"/>
                  </a:cubicBezTo>
                  <a:cubicBezTo>
                    <a:pt x="246380" y="246380"/>
                    <a:pt x="250190" y="226060"/>
                    <a:pt x="261620" y="217170"/>
                  </a:cubicBezTo>
                  <a:cubicBezTo>
                    <a:pt x="292100" y="196850"/>
                    <a:pt x="466090" y="217170"/>
                    <a:pt x="501650" y="226060"/>
                  </a:cubicBezTo>
                  <a:cubicBezTo>
                    <a:pt x="513080" y="229870"/>
                    <a:pt x="518160" y="231140"/>
                    <a:pt x="521970" y="237490"/>
                  </a:cubicBezTo>
                  <a:cubicBezTo>
                    <a:pt x="525780" y="243840"/>
                    <a:pt x="525780" y="260350"/>
                    <a:pt x="521970" y="266700"/>
                  </a:cubicBezTo>
                  <a:cubicBezTo>
                    <a:pt x="518160" y="273050"/>
                    <a:pt x="511810" y="274320"/>
                    <a:pt x="501650" y="276860"/>
                  </a:cubicBezTo>
                  <a:cubicBezTo>
                    <a:pt x="471170" y="284480"/>
                    <a:pt x="356870" y="284480"/>
                    <a:pt x="327660" y="276860"/>
                  </a:cubicBezTo>
                  <a:cubicBezTo>
                    <a:pt x="316230" y="274320"/>
                    <a:pt x="309880" y="271780"/>
                    <a:pt x="306070" y="266700"/>
                  </a:cubicBezTo>
                  <a:cubicBezTo>
                    <a:pt x="302260" y="260350"/>
                    <a:pt x="300990" y="248920"/>
                    <a:pt x="303530" y="242570"/>
                  </a:cubicBezTo>
                  <a:cubicBezTo>
                    <a:pt x="306070" y="236220"/>
                    <a:pt x="314960" y="228600"/>
                    <a:pt x="322580" y="227330"/>
                  </a:cubicBezTo>
                  <a:cubicBezTo>
                    <a:pt x="328930" y="226060"/>
                    <a:pt x="340360" y="228600"/>
                    <a:pt x="345440" y="233680"/>
                  </a:cubicBezTo>
                  <a:cubicBezTo>
                    <a:pt x="350520" y="238760"/>
                    <a:pt x="354330" y="248920"/>
                    <a:pt x="353060" y="256540"/>
                  </a:cubicBezTo>
                  <a:cubicBezTo>
                    <a:pt x="351790" y="262890"/>
                    <a:pt x="344170" y="271780"/>
                    <a:pt x="337820" y="275590"/>
                  </a:cubicBezTo>
                  <a:cubicBezTo>
                    <a:pt x="331470" y="278130"/>
                    <a:pt x="320040" y="276860"/>
                    <a:pt x="314960" y="274320"/>
                  </a:cubicBezTo>
                  <a:cubicBezTo>
                    <a:pt x="308610" y="270510"/>
                    <a:pt x="300990" y="260350"/>
                    <a:pt x="302260" y="254000"/>
                  </a:cubicBezTo>
                  <a:cubicBezTo>
                    <a:pt x="303530" y="245110"/>
                    <a:pt x="313690" y="232410"/>
                    <a:pt x="327660" y="226060"/>
                  </a:cubicBezTo>
                  <a:cubicBezTo>
                    <a:pt x="359410" y="213360"/>
                    <a:pt x="480060" y="217170"/>
                    <a:pt x="508000" y="227330"/>
                  </a:cubicBezTo>
                  <a:cubicBezTo>
                    <a:pt x="518160" y="231140"/>
                    <a:pt x="523240" y="236220"/>
                    <a:pt x="524510" y="242570"/>
                  </a:cubicBezTo>
                  <a:cubicBezTo>
                    <a:pt x="527050" y="250190"/>
                    <a:pt x="525780" y="260350"/>
                    <a:pt x="521970" y="266700"/>
                  </a:cubicBezTo>
                  <a:cubicBezTo>
                    <a:pt x="518160" y="271780"/>
                    <a:pt x="511810" y="274320"/>
                    <a:pt x="501650" y="276860"/>
                  </a:cubicBezTo>
                  <a:cubicBezTo>
                    <a:pt x="469900" y="284480"/>
                    <a:pt x="358140" y="281940"/>
                    <a:pt x="313690" y="275590"/>
                  </a:cubicBezTo>
                  <a:cubicBezTo>
                    <a:pt x="287020" y="271780"/>
                    <a:pt x="261620" y="270510"/>
                    <a:pt x="252730" y="259080"/>
                  </a:cubicBezTo>
                  <a:cubicBezTo>
                    <a:pt x="247650" y="248920"/>
                    <a:pt x="247650" y="232410"/>
                    <a:pt x="256540" y="220980"/>
                  </a:cubicBezTo>
                  <a:cubicBezTo>
                    <a:pt x="275590" y="194310"/>
                    <a:pt x="414020" y="146050"/>
                    <a:pt x="414020" y="148590"/>
                  </a:cubicBezTo>
                  <a:cubicBezTo>
                    <a:pt x="415290" y="148590"/>
                    <a:pt x="398780" y="163830"/>
                    <a:pt x="384810" y="166370"/>
                  </a:cubicBezTo>
                  <a:cubicBezTo>
                    <a:pt x="359410" y="171450"/>
                    <a:pt x="307340" y="157480"/>
                    <a:pt x="264160" y="149860"/>
                  </a:cubicBezTo>
                  <a:cubicBezTo>
                    <a:pt x="213360" y="139700"/>
                    <a:pt x="127000" y="128270"/>
                    <a:pt x="102870" y="109220"/>
                  </a:cubicBezTo>
                  <a:cubicBezTo>
                    <a:pt x="93980" y="101600"/>
                    <a:pt x="88900" y="92710"/>
                    <a:pt x="90170" y="83820"/>
                  </a:cubicBezTo>
                  <a:cubicBezTo>
                    <a:pt x="90170" y="77470"/>
                    <a:pt x="95250" y="69850"/>
                    <a:pt x="102870" y="64770"/>
                  </a:cubicBezTo>
                  <a:cubicBezTo>
                    <a:pt x="118110" y="54610"/>
                    <a:pt x="154940" y="49530"/>
                    <a:pt x="187960" y="44450"/>
                  </a:cubicBezTo>
                  <a:cubicBezTo>
                    <a:pt x="233680" y="36830"/>
                    <a:pt x="332740" y="13970"/>
                    <a:pt x="353060" y="27940"/>
                  </a:cubicBezTo>
                  <a:cubicBezTo>
                    <a:pt x="360680" y="34290"/>
                    <a:pt x="361950" y="48260"/>
                    <a:pt x="359410" y="55880"/>
                  </a:cubicBezTo>
                  <a:cubicBezTo>
                    <a:pt x="356870" y="63500"/>
                    <a:pt x="349250" y="68580"/>
                    <a:pt x="336550" y="72390"/>
                  </a:cubicBezTo>
                  <a:cubicBezTo>
                    <a:pt x="299720" y="83820"/>
                    <a:pt x="144780" y="83820"/>
                    <a:pt x="113030" y="72390"/>
                  </a:cubicBezTo>
                  <a:cubicBezTo>
                    <a:pt x="102870" y="67310"/>
                    <a:pt x="97790" y="62230"/>
                    <a:pt x="95250" y="55880"/>
                  </a:cubicBezTo>
                  <a:cubicBezTo>
                    <a:pt x="93980" y="49530"/>
                    <a:pt x="95250" y="38100"/>
                    <a:pt x="99060" y="33020"/>
                  </a:cubicBezTo>
                  <a:cubicBezTo>
                    <a:pt x="102870" y="26670"/>
                    <a:pt x="107950" y="24130"/>
                    <a:pt x="119380" y="21590"/>
                  </a:cubicBezTo>
                  <a:cubicBezTo>
                    <a:pt x="165100" y="11430"/>
                    <a:pt x="435610" y="5080"/>
                    <a:pt x="467360" y="27940"/>
                  </a:cubicBezTo>
                  <a:cubicBezTo>
                    <a:pt x="476250" y="34290"/>
                    <a:pt x="477520" y="43180"/>
                    <a:pt x="476250" y="50800"/>
                  </a:cubicBezTo>
                  <a:cubicBezTo>
                    <a:pt x="474980" y="58420"/>
                    <a:pt x="468630" y="66040"/>
                    <a:pt x="457200" y="72390"/>
                  </a:cubicBezTo>
                  <a:cubicBezTo>
                    <a:pt x="414020" y="91440"/>
                    <a:pt x="156210" y="87630"/>
                    <a:pt x="109220" y="72390"/>
                  </a:cubicBezTo>
                  <a:cubicBezTo>
                    <a:pt x="95250" y="68580"/>
                    <a:pt x="87630" y="63500"/>
                    <a:pt x="85090" y="55880"/>
                  </a:cubicBezTo>
                  <a:cubicBezTo>
                    <a:pt x="82550" y="48260"/>
                    <a:pt x="83820" y="34290"/>
                    <a:pt x="91440" y="27940"/>
                  </a:cubicBezTo>
                  <a:cubicBezTo>
                    <a:pt x="111760" y="12700"/>
                    <a:pt x="220980" y="16510"/>
                    <a:pt x="247650" y="25400"/>
                  </a:cubicBezTo>
                  <a:cubicBezTo>
                    <a:pt x="257810" y="29210"/>
                    <a:pt x="264160" y="33020"/>
                    <a:pt x="265430" y="40640"/>
                  </a:cubicBezTo>
                  <a:cubicBezTo>
                    <a:pt x="267970" y="48260"/>
                    <a:pt x="265430" y="62230"/>
                    <a:pt x="256540" y="72390"/>
                  </a:cubicBezTo>
                  <a:cubicBezTo>
                    <a:pt x="238760" y="90170"/>
                    <a:pt x="165100" y="120650"/>
                    <a:pt x="143510" y="115570"/>
                  </a:cubicBezTo>
                  <a:cubicBezTo>
                    <a:pt x="133350" y="113030"/>
                    <a:pt x="124460" y="101600"/>
                    <a:pt x="124460" y="93980"/>
                  </a:cubicBezTo>
                  <a:cubicBezTo>
                    <a:pt x="123190" y="86360"/>
                    <a:pt x="130810" y="73660"/>
                    <a:pt x="142240" y="66040"/>
                  </a:cubicBezTo>
                  <a:cubicBezTo>
                    <a:pt x="170180" y="49530"/>
                    <a:pt x="267970" y="50800"/>
                    <a:pt x="316230" y="50800"/>
                  </a:cubicBezTo>
                  <a:cubicBezTo>
                    <a:pt x="350520" y="50800"/>
                    <a:pt x="389890" y="46990"/>
                    <a:pt x="402590" y="57150"/>
                  </a:cubicBezTo>
                  <a:cubicBezTo>
                    <a:pt x="410210" y="63500"/>
                    <a:pt x="412750" y="77470"/>
                    <a:pt x="410210" y="85090"/>
                  </a:cubicBezTo>
                  <a:cubicBezTo>
                    <a:pt x="407670" y="92710"/>
                    <a:pt x="400050" y="97790"/>
                    <a:pt x="386080" y="101600"/>
                  </a:cubicBezTo>
                  <a:cubicBezTo>
                    <a:pt x="339090" y="116840"/>
                    <a:pt x="86360" y="116840"/>
                    <a:pt x="45720" y="101600"/>
                  </a:cubicBezTo>
                  <a:cubicBezTo>
                    <a:pt x="34290" y="96520"/>
                    <a:pt x="29210" y="92710"/>
                    <a:pt x="27940" y="85090"/>
                  </a:cubicBezTo>
                  <a:cubicBezTo>
                    <a:pt x="25400" y="77470"/>
                    <a:pt x="25400" y="64770"/>
                    <a:pt x="34290" y="57150"/>
                  </a:cubicBezTo>
                  <a:cubicBezTo>
                    <a:pt x="66040" y="33020"/>
                    <a:pt x="312420" y="48260"/>
                    <a:pt x="361950" y="52070"/>
                  </a:cubicBezTo>
                  <a:cubicBezTo>
                    <a:pt x="378460" y="53340"/>
                    <a:pt x="384810" y="53340"/>
                    <a:pt x="392430" y="58420"/>
                  </a:cubicBezTo>
                  <a:cubicBezTo>
                    <a:pt x="400050" y="63500"/>
                    <a:pt x="411480" y="74930"/>
                    <a:pt x="410210" y="83820"/>
                  </a:cubicBezTo>
                  <a:cubicBezTo>
                    <a:pt x="407670" y="95250"/>
                    <a:pt x="381000" y="105410"/>
                    <a:pt x="355600" y="116840"/>
                  </a:cubicBezTo>
                  <a:cubicBezTo>
                    <a:pt x="303530" y="139700"/>
                    <a:pt x="148590" y="196850"/>
                    <a:pt x="109220" y="189230"/>
                  </a:cubicBezTo>
                  <a:cubicBezTo>
                    <a:pt x="95250" y="186690"/>
                    <a:pt x="85090" y="176530"/>
                    <a:pt x="83820" y="167640"/>
                  </a:cubicBezTo>
                  <a:cubicBezTo>
                    <a:pt x="82550" y="160020"/>
                    <a:pt x="88900" y="148590"/>
                    <a:pt x="101600" y="139700"/>
                  </a:cubicBezTo>
                  <a:cubicBezTo>
                    <a:pt x="143510" y="113030"/>
                    <a:pt x="351790" y="96520"/>
                    <a:pt x="440690" y="88900"/>
                  </a:cubicBezTo>
                  <a:cubicBezTo>
                    <a:pt x="497840" y="83820"/>
                    <a:pt x="563880" y="69850"/>
                    <a:pt x="582930" y="83820"/>
                  </a:cubicBezTo>
                  <a:cubicBezTo>
                    <a:pt x="590550" y="90170"/>
                    <a:pt x="593090" y="104140"/>
                    <a:pt x="590550" y="111760"/>
                  </a:cubicBezTo>
                  <a:cubicBezTo>
                    <a:pt x="588010" y="119380"/>
                    <a:pt x="580390" y="124460"/>
                    <a:pt x="566420" y="128270"/>
                  </a:cubicBezTo>
                  <a:cubicBezTo>
                    <a:pt x="524510" y="140970"/>
                    <a:pt x="367030" y="115570"/>
                    <a:pt x="273050" y="116840"/>
                  </a:cubicBezTo>
                  <a:cubicBezTo>
                    <a:pt x="185420" y="118110"/>
                    <a:pt x="58420" y="147320"/>
                    <a:pt x="21590" y="133350"/>
                  </a:cubicBezTo>
                  <a:cubicBezTo>
                    <a:pt x="10160" y="129540"/>
                    <a:pt x="2540" y="120650"/>
                    <a:pt x="1270" y="113030"/>
                  </a:cubicBezTo>
                  <a:cubicBezTo>
                    <a:pt x="0" y="105410"/>
                    <a:pt x="1270" y="93980"/>
                    <a:pt x="12700" y="86360"/>
                  </a:cubicBezTo>
                  <a:cubicBezTo>
                    <a:pt x="53340" y="59690"/>
                    <a:pt x="407670" y="71120"/>
                    <a:pt x="450850" y="97790"/>
                  </a:cubicBezTo>
                  <a:cubicBezTo>
                    <a:pt x="462280" y="105410"/>
                    <a:pt x="466090" y="115570"/>
                    <a:pt x="464820" y="123190"/>
                  </a:cubicBezTo>
                  <a:cubicBezTo>
                    <a:pt x="463550" y="132080"/>
                    <a:pt x="452120" y="140970"/>
                    <a:pt x="439420" y="146050"/>
                  </a:cubicBezTo>
                  <a:cubicBezTo>
                    <a:pt x="411480" y="156210"/>
                    <a:pt x="320040" y="156210"/>
                    <a:pt x="294640" y="144780"/>
                  </a:cubicBezTo>
                  <a:cubicBezTo>
                    <a:pt x="283210" y="139700"/>
                    <a:pt x="276860" y="130810"/>
                    <a:pt x="275590" y="123190"/>
                  </a:cubicBezTo>
                  <a:cubicBezTo>
                    <a:pt x="274320" y="115570"/>
                    <a:pt x="279400" y="104140"/>
                    <a:pt x="288290" y="97790"/>
                  </a:cubicBezTo>
                  <a:cubicBezTo>
                    <a:pt x="308610" y="85090"/>
                    <a:pt x="391160" y="82550"/>
                    <a:pt x="411480" y="93980"/>
                  </a:cubicBezTo>
                  <a:cubicBezTo>
                    <a:pt x="422910" y="100330"/>
                    <a:pt x="429260" y="115570"/>
                    <a:pt x="426720" y="124460"/>
                  </a:cubicBezTo>
                  <a:cubicBezTo>
                    <a:pt x="425450" y="132080"/>
                    <a:pt x="414020" y="140970"/>
                    <a:pt x="405130" y="143510"/>
                  </a:cubicBezTo>
                  <a:cubicBezTo>
                    <a:pt x="393700" y="144780"/>
                    <a:pt x="382270" y="133350"/>
                    <a:pt x="364490" y="130810"/>
                  </a:cubicBezTo>
                  <a:cubicBezTo>
                    <a:pt x="332740" y="128270"/>
                    <a:pt x="248920" y="120650"/>
                    <a:pt x="234950" y="139700"/>
                  </a:cubicBezTo>
                  <a:cubicBezTo>
                    <a:pt x="224790" y="153670"/>
                    <a:pt x="233680" y="186690"/>
                    <a:pt x="247650" y="205740"/>
                  </a:cubicBezTo>
                  <a:cubicBezTo>
                    <a:pt x="265430" y="228600"/>
                    <a:pt x="312420" y="246380"/>
                    <a:pt x="351790" y="255270"/>
                  </a:cubicBezTo>
                  <a:cubicBezTo>
                    <a:pt x="400050" y="266700"/>
                    <a:pt x="518160" y="265430"/>
                    <a:pt x="519430" y="254000"/>
                  </a:cubicBezTo>
                  <a:cubicBezTo>
                    <a:pt x="521970" y="245110"/>
                    <a:pt x="454660" y="214630"/>
                    <a:pt x="412750" y="204470"/>
                  </a:cubicBezTo>
                  <a:cubicBezTo>
                    <a:pt x="359410" y="190500"/>
                    <a:pt x="243840" y="210820"/>
                    <a:pt x="223520" y="194310"/>
                  </a:cubicBezTo>
                  <a:cubicBezTo>
                    <a:pt x="217170" y="187960"/>
                    <a:pt x="217170" y="177800"/>
                    <a:pt x="219710" y="170180"/>
                  </a:cubicBezTo>
                  <a:cubicBezTo>
                    <a:pt x="220980" y="163830"/>
                    <a:pt x="227330" y="158750"/>
                    <a:pt x="236220" y="153670"/>
                  </a:cubicBezTo>
                  <a:cubicBezTo>
                    <a:pt x="252730" y="144780"/>
                    <a:pt x="298450" y="151130"/>
                    <a:pt x="328930" y="144780"/>
                  </a:cubicBezTo>
                  <a:cubicBezTo>
                    <a:pt x="359410" y="137160"/>
                    <a:pt x="401320" y="106680"/>
                    <a:pt x="420370" y="111760"/>
                  </a:cubicBezTo>
                  <a:cubicBezTo>
                    <a:pt x="431800" y="114300"/>
                    <a:pt x="441960" y="128270"/>
                    <a:pt x="443230" y="137160"/>
                  </a:cubicBezTo>
                  <a:cubicBezTo>
                    <a:pt x="443230" y="144780"/>
                    <a:pt x="435610" y="154940"/>
                    <a:pt x="426720" y="160020"/>
                  </a:cubicBezTo>
                  <a:cubicBezTo>
                    <a:pt x="410210" y="170180"/>
                    <a:pt x="372110" y="163830"/>
                    <a:pt x="339090" y="170180"/>
                  </a:cubicBezTo>
                  <a:cubicBezTo>
                    <a:pt x="293370" y="179070"/>
                    <a:pt x="208280" y="222250"/>
                    <a:pt x="179070" y="218440"/>
                  </a:cubicBezTo>
                  <a:cubicBezTo>
                    <a:pt x="168910" y="218440"/>
                    <a:pt x="162560" y="213360"/>
                    <a:pt x="158750" y="208280"/>
                  </a:cubicBezTo>
                  <a:cubicBezTo>
                    <a:pt x="154940" y="200660"/>
                    <a:pt x="154940" y="185420"/>
                    <a:pt x="158750" y="179070"/>
                  </a:cubicBezTo>
                  <a:cubicBezTo>
                    <a:pt x="162560" y="172720"/>
                    <a:pt x="168910" y="170180"/>
                    <a:pt x="180340" y="167640"/>
                  </a:cubicBezTo>
                  <a:cubicBezTo>
                    <a:pt x="205740" y="162560"/>
                    <a:pt x="287020" y="160020"/>
                    <a:pt x="320040" y="170180"/>
                  </a:cubicBezTo>
                  <a:cubicBezTo>
                    <a:pt x="341630" y="177800"/>
                    <a:pt x="367030" y="190500"/>
                    <a:pt x="368300" y="201930"/>
                  </a:cubicBezTo>
                  <a:cubicBezTo>
                    <a:pt x="369570" y="213360"/>
                    <a:pt x="345440" y="232410"/>
                    <a:pt x="330200" y="241300"/>
                  </a:cubicBezTo>
                  <a:cubicBezTo>
                    <a:pt x="317500" y="248920"/>
                    <a:pt x="287020" y="254000"/>
                    <a:pt x="285750" y="254000"/>
                  </a:cubicBezTo>
                  <a:cubicBezTo>
                    <a:pt x="285750" y="252730"/>
                    <a:pt x="378460" y="212090"/>
                    <a:pt x="401320" y="213360"/>
                  </a:cubicBezTo>
                  <a:cubicBezTo>
                    <a:pt x="411480" y="213360"/>
                    <a:pt x="417830" y="217170"/>
                    <a:pt x="422910" y="222250"/>
                  </a:cubicBezTo>
                  <a:cubicBezTo>
                    <a:pt x="426720" y="228600"/>
                    <a:pt x="427990" y="238760"/>
                    <a:pt x="426720" y="246380"/>
                  </a:cubicBezTo>
                  <a:cubicBezTo>
                    <a:pt x="424180" y="252730"/>
                    <a:pt x="419100" y="257810"/>
                    <a:pt x="408940" y="262890"/>
                  </a:cubicBezTo>
                  <a:cubicBezTo>
                    <a:pt x="388620" y="271780"/>
                    <a:pt x="323850" y="264160"/>
                    <a:pt x="288290" y="271780"/>
                  </a:cubicBezTo>
                  <a:cubicBezTo>
                    <a:pt x="260350" y="278130"/>
                    <a:pt x="232410" y="300990"/>
                    <a:pt x="214630" y="298450"/>
                  </a:cubicBezTo>
                  <a:cubicBezTo>
                    <a:pt x="204470" y="297180"/>
                    <a:pt x="193040" y="289560"/>
                    <a:pt x="190500" y="281940"/>
                  </a:cubicBezTo>
                  <a:cubicBezTo>
                    <a:pt x="187960" y="274320"/>
                    <a:pt x="193040" y="257810"/>
                    <a:pt x="203200" y="250190"/>
                  </a:cubicBezTo>
                  <a:cubicBezTo>
                    <a:pt x="226060" y="234950"/>
                    <a:pt x="345440" y="247650"/>
                    <a:pt x="373380" y="257810"/>
                  </a:cubicBezTo>
                  <a:cubicBezTo>
                    <a:pt x="383540" y="260350"/>
                    <a:pt x="391160" y="264160"/>
                    <a:pt x="392430" y="270510"/>
                  </a:cubicBezTo>
                  <a:cubicBezTo>
                    <a:pt x="396240" y="278130"/>
                    <a:pt x="391160" y="295910"/>
                    <a:pt x="379730" y="306070"/>
                  </a:cubicBezTo>
                  <a:cubicBezTo>
                    <a:pt x="360680" y="323850"/>
                    <a:pt x="280670" y="342900"/>
                    <a:pt x="256540" y="335280"/>
                  </a:cubicBezTo>
                  <a:cubicBezTo>
                    <a:pt x="242570" y="331470"/>
                    <a:pt x="229870" y="316230"/>
                    <a:pt x="231140" y="307340"/>
                  </a:cubicBezTo>
                  <a:cubicBezTo>
                    <a:pt x="231140" y="299720"/>
                    <a:pt x="241300" y="290830"/>
                    <a:pt x="255270" y="284480"/>
                  </a:cubicBezTo>
                  <a:cubicBezTo>
                    <a:pt x="293370" y="269240"/>
                    <a:pt x="453390" y="261620"/>
                    <a:pt x="490220" y="271780"/>
                  </a:cubicBezTo>
                  <a:cubicBezTo>
                    <a:pt x="502920" y="275590"/>
                    <a:pt x="510540" y="281940"/>
                    <a:pt x="513080" y="289560"/>
                  </a:cubicBezTo>
                  <a:cubicBezTo>
                    <a:pt x="515620" y="297180"/>
                    <a:pt x="513080" y="309880"/>
                    <a:pt x="505460" y="317500"/>
                  </a:cubicBezTo>
                  <a:cubicBezTo>
                    <a:pt x="495300" y="326390"/>
                    <a:pt x="457200" y="339090"/>
                    <a:pt x="449580" y="332740"/>
                  </a:cubicBezTo>
                  <a:cubicBezTo>
                    <a:pt x="444500" y="328930"/>
                    <a:pt x="454660" y="312420"/>
                    <a:pt x="450850" y="306070"/>
                  </a:cubicBezTo>
                  <a:cubicBezTo>
                    <a:pt x="445770" y="299720"/>
                    <a:pt x="424180" y="303530"/>
                    <a:pt x="415290" y="298450"/>
                  </a:cubicBezTo>
                  <a:cubicBezTo>
                    <a:pt x="407670" y="293370"/>
                    <a:pt x="402590" y="285750"/>
                    <a:pt x="401320" y="275590"/>
                  </a:cubicBezTo>
                  <a:cubicBezTo>
                    <a:pt x="397510" y="262890"/>
                    <a:pt x="397510" y="232410"/>
                    <a:pt x="405130" y="224790"/>
                  </a:cubicBezTo>
                  <a:cubicBezTo>
                    <a:pt x="408940" y="220980"/>
                    <a:pt x="416560" y="220980"/>
                    <a:pt x="422910" y="222250"/>
                  </a:cubicBezTo>
                  <a:cubicBezTo>
                    <a:pt x="429260" y="224790"/>
                    <a:pt x="440690" y="236220"/>
                    <a:pt x="441960" y="243840"/>
                  </a:cubicBezTo>
                  <a:cubicBezTo>
                    <a:pt x="443230" y="250190"/>
                    <a:pt x="440690" y="259080"/>
                    <a:pt x="434340" y="265430"/>
                  </a:cubicBezTo>
                  <a:cubicBezTo>
                    <a:pt x="424180" y="278130"/>
                    <a:pt x="393700" y="302260"/>
                    <a:pt x="377190" y="303530"/>
                  </a:cubicBezTo>
                  <a:cubicBezTo>
                    <a:pt x="365760" y="304800"/>
                    <a:pt x="349250" y="298450"/>
                    <a:pt x="345440" y="290830"/>
                  </a:cubicBezTo>
                  <a:cubicBezTo>
                    <a:pt x="341630" y="283210"/>
                    <a:pt x="346710" y="267970"/>
                    <a:pt x="354330" y="257810"/>
                  </a:cubicBezTo>
                  <a:cubicBezTo>
                    <a:pt x="370840" y="238760"/>
                    <a:pt x="453390" y="227330"/>
                    <a:pt x="459740" y="209550"/>
                  </a:cubicBezTo>
                  <a:cubicBezTo>
                    <a:pt x="463550" y="200660"/>
                    <a:pt x="457200" y="185420"/>
                    <a:pt x="448310" y="180340"/>
                  </a:cubicBezTo>
                  <a:cubicBezTo>
                    <a:pt x="431800" y="168910"/>
                    <a:pt x="374650" y="176530"/>
                    <a:pt x="346710" y="182880"/>
                  </a:cubicBezTo>
                  <a:cubicBezTo>
                    <a:pt x="327660" y="187960"/>
                    <a:pt x="307340" y="191770"/>
                    <a:pt x="298450" y="204470"/>
                  </a:cubicBezTo>
                  <a:cubicBezTo>
                    <a:pt x="289560" y="219710"/>
                    <a:pt x="294640" y="254000"/>
                    <a:pt x="300990" y="270510"/>
                  </a:cubicBezTo>
                  <a:cubicBezTo>
                    <a:pt x="304800" y="283210"/>
                    <a:pt x="313690" y="294640"/>
                    <a:pt x="323850" y="299720"/>
                  </a:cubicBezTo>
                  <a:cubicBezTo>
                    <a:pt x="332740" y="303530"/>
                    <a:pt x="350520" y="299720"/>
                    <a:pt x="360680" y="294640"/>
                  </a:cubicBezTo>
                  <a:cubicBezTo>
                    <a:pt x="370840" y="288290"/>
                    <a:pt x="383540" y="274320"/>
                    <a:pt x="383540" y="264160"/>
                  </a:cubicBezTo>
                  <a:cubicBezTo>
                    <a:pt x="383540" y="254000"/>
                    <a:pt x="368300" y="234950"/>
                    <a:pt x="361950" y="233680"/>
                  </a:cubicBezTo>
                  <a:cubicBezTo>
                    <a:pt x="355600" y="233680"/>
                    <a:pt x="345440" y="246380"/>
                    <a:pt x="342900" y="255270"/>
                  </a:cubicBezTo>
                  <a:cubicBezTo>
                    <a:pt x="341630" y="266700"/>
                    <a:pt x="351790" y="287020"/>
                    <a:pt x="360680" y="302260"/>
                  </a:cubicBezTo>
                  <a:cubicBezTo>
                    <a:pt x="372110" y="317500"/>
                    <a:pt x="407670" y="345440"/>
                    <a:pt x="408940" y="344170"/>
                  </a:cubicBezTo>
                  <a:cubicBezTo>
                    <a:pt x="412750" y="340360"/>
                    <a:pt x="271780" y="198120"/>
                    <a:pt x="276860" y="170180"/>
                  </a:cubicBezTo>
                  <a:cubicBezTo>
                    <a:pt x="278130" y="158750"/>
                    <a:pt x="295910" y="147320"/>
                    <a:pt x="307340" y="149860"/>
                  </a:cubicBezTo>
                  <a:cubicBezTo>
                    <a:pt x="326390" y="154940"/>
                    <a:pt x="367030" y="228600"/>
                    <a:pt x="367030" y="250190"/>
                  </a:cubicBezTo>
                  <a:cubicBezTo>
                    <a:pt x="367030" y="261620"/>
                    <a:pt x="359410" y="271780"/>
                    <a:pt x="353060" y="275590"/>
                  </a:cubicBezTo>
                  <a:cubicBezTo>
                    <a:pt x="345440" y="278130"/>
                    <a:pt x="323850" y="270510"/>
                    <a:pt x="323850" y="27051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0883891" y="2901342"/>
            <a:ext cx="2852685" cy="6356958"/>
          </a:xfrm>
          <a:custGeom>
            <a:avLst/>
            <a:gdLst/>
            <a:ahLst/>
            <a:cxnLst/>
            <a:rect r="r" b="b" t="t" l="l"/>
            <a:pathLst>
              <a:path h="6356958" w="2852685">
                <a:moveTo>
                  <a:pt x="0" y="0"/>
                </a:moveTo>
                <a:lnTo>
                  <a:pt x="2852685" y="0"/>
                </a:lnTo>
                <a:lnTo>
                  <a:pt x="285268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5416" y="1815465"/>
            <a:ext cx="16804067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  <a:spcBef>
                <a:spcPct val="0"/>
              </a:spcBef>
            </a:pPr>
            <a:r>
              <a:rPr lang="en-US" sz="4400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Gestão de contas/folhas de obra/folhas de execução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11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92858" y="653090"/>
            <a:ext cx="16502283" cy="267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35"/>
              </a:lnSpc>
            </a:pPr>
            <a:r>
              <a:rPr lang="en-US" sz="11006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Funcionalidades </a:t>
            </a:r>
          </a:p>
          <a:p>
            <a:pPr algn="ctr">
              <a:lnSpc>
                <a:spcPts val="10235"/>
              </a:lnSpc>
            </a:pPr>
            <a:r>
              <a:rPr lang="en-US" sz="11006">
                <a:solidFill>
                  <a:srgbClr val="3541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 FieldSync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47673">
            <a:off x="7298367" y="3417150"/>
            <a:ext cx="3713277" cy="334195"/>
          </a:xfrm>
          <a:custGeom>
            <a:avLst/>
            <a:gdLst/>
            <a:ahLst/>
            <a:cxnLst/>
            <a:rect r="r" b="b" t="t" l="l"/>
            <a:pathLst>
              <a:path h="334195" w="3713277">
                <a:moveTo>
                  <a:pt x="0" y="0"/>
                </a:moveTo>
                <a:lnTo>
                  <a:pt x="3713277" y="0"/>
                </a:lnTo>
                <a:lnTo>
                  <a:pt x="3713277" y="334194"/>
                </a:lnTo>
                <a:lnTo>
                  <a:pt x="0" y="334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147673">
            <a:off x="7249950" y="3101042"/>
            <a:ext cx="3713277" cy="584409"/>
            <a:chOff x="0" y="0"/>
            <a:chExt cx="1275414" cy="2007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75414" cy="200729"/>
            </a:xfrm>
            <a:custGeom>
              <a:avLst/>
              <a:gdLst/>
              <a:ahLst/>
              <a:cxnLst/>
              <a:rect r="r" b="b" t="t" l="l"/>
              <a:pathLst>
                <a:path h="200729" w="1275414">
                  <a:moveTo>
                    <a:pt x="0" y="0"/>
                  </a:moveTo>
                  <a:lnTo>
                    <a:pt x="1275414" y="0"/>
                  </a:lnTo>
                  <a:lnTo>
                    <a:pt x="1275414" y="200729"/>
                  </a:lnTo>
                  <a:lnTo>
                    <a:pt x="0" y="200729"/>
                  </a:lnTo>
                  <a:close/>
                </a:path>
              </a:pathLst>
            </a:custGeom>
            <a:solidFill>
              <a:srgbClr val="929E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1275414" cy="2102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211028" y="4722644"/>
            <a:ext cx="11301259" cy="4944301"/>
          </a:xfrm>
          <a:custGeom>
            <a:avLst/>
            <a:gdLst/>
            <a:ahLst/>
            <a:cxnLst/>
            <a:rect r="r" b="b" t="t" l="l"/>
            <a:pathLst>
              <a:path h="4944301" w="11301259">
                <a:moveTo>
                  <a:pt x="0" y="0"/>
                </a:moveTo>
                <a:lnTo>
                  <a:pt x="11301259" y="0"/>
                </a:lnTo>
                <a:lnTo>
                  <a:pt x="11301259" y="4944301"/>
                </a:lnTo>
                <a:lnTo>
                  <a:pt x="0" y="49443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-147673">
            <a:off x="7148537" y="3057837"/>
            <a:ext cx="3815179" cy="56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8"/>
              </a:lnSpc>
            </a:pPr>
            <a:r>
              <a:rPr lang="en-US" sz="3098" b="true">
                <a:solidFill>
                  <a:srgbClr val="DDE1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Dashboard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DAGtw2sGY68</dc:identifier>
  <dcterms:modified xsi:type="dcterms:W3CDTF">2011-08-01T06:04:30Z</dcterms:modified>
  <cp:revision>1</cp:revision>
  <dc:title>FieldSync_Presentation.pptx</dc:title>
</cp:coreProperties>
</file>

<file path=docProps/thumbnail.jpeg>
</file>